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1.xml" ContentType="application/vnd.openxmlformats-officedocument.drawingml.diagram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Default Extension="png" ContentType="image/png"/>
  <Override PartName="/ppt/slideLayouts/slideLayout49.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Masters/slideMaster5.xml" ContentType="application/vnd.openxmlformats-officedocument.presentationml.slideMaster+xml"/>
  <Override PartName="/ppt/slides/slide8.xml" ContentType="application/vnd.openxmlformats-officedocument.presentationml.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20" r:id="rId3"/>
    <p:sldMasterId id="2147483732" r:id="rId4"/>
    <p:sldMasterId id="2147483745" r:id="rId5"/>
  </p:sldMasterIdLst>
  <p:notesMasterIdLst>
    <p:notesMasterId r:id="rId52"/>
  </p:notesMasterIdLst>
  <p:sldIdLst>
    <p:sldId id="256" r:id="rId6"/>
    <p:sldId id="257" r:id="rId7"/>
    <p:sldId id="258" r:id="rId8"/>
    <p:sldId id="268" r:id="rId9"/>
    <p:sldId id="269" r:id="rId10"/>
    <p:sldId id="270" r:id="rId11"/>
    <p:sldId id="271" r:id="rId12"/>
    <p:sldId id="272" r:id="rId13"/>
    <p:sldId id="304" r:id="rId14"/>
    <p:sldId id="274" r:id="rId15"/>
    <p:sldId id="320" r:id="rId16"/>
    <p:sldId id="321" r:id="rId17"/>
    <p:sldId id="322" r:id="rId18"/>
    <p:sldId id="324" r:id="rId19"/>
    <p:sldId id="325" r:id="rId20"/>
    <p:sldId id="326" r:id="rId21"/>
    <p:sldId id="327" r:id="rId22"/>
    <p:sldId id="328" r:id="rId23"/>
    <p:sldId id="302" r:id="rId24"/>
    <p:sldId id="303" r:id="rId25"/>
    <p:sldId id="280" r:id="rId26"/>
    <p:sldId id="313" r:id="rId27"/>
    <p:sldId id="319" r:id="rId28"/>
    <p:sldId id="318" r:id="rId29"/>
    <p:sldId id="329" r:id="rId30"/>
    <p:sldId id="330" r:id="rId31"/>
    <p:sldId id="314" r:id="rId32"/>
    <p:sldId id="281" r:id="rId33"/>
    <p:sldId id="283" r:id="rId34"/>
    <p:sldId id="284" r:id="rId35"/>
    <p:sldId id="285" r:id="rId36"/>
    <p:sldId id="286" r:id="rId37"/>
    <p:sldId id="287" r:id="rId38"/>
    <p:sldId id="288" r:id="rId39"/>
    <p:sldId id="289" r:id="rId40"/>
    <p:sldId id="290" r:id="rId41"/>
    <p:sldId id="291" r:id="rId42"/>
    <p:sldId id="292" r:id="rId43"/>
    <p:sldId id="293" r:id="rId44"/>
    <p:sldId id="305" r:id="rId45"/>
    <p:sldId id="306" r:id="rId46"/>
    <p:sldId id="311" r:id="rId47"/>
    <p:sldId id="307" r:id="rId48"/>
    <p:sldId id="308" r:id="rId49"/>
    <p:sldId id="309" r:id="rId50"/>
    <p:sldId id="323"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B46D"/>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E1CEBD-57F0-47F7-972A-CD48786CA008}" type="doc">
      <dgm:prSet loTypeId="urn:microsoft.com/office/officeart/2005/8/layout/cycle3" loCatId="cycle" qsTypeId="urn:microsoft.com/office/officeart/2005/8/quickstyle/3d2" qsCatId="3D" csTypeId="urn:microsoft.com/office/officeart/2005/8/colors/accent1_2" csCatId="accent1" phldr="1"/>
      <dgm:spPr/>
      <dgm:t>
        <a:bodyPr/>
        <a:lstStyle/>
        <a:p>
          <a:endParaRPr lang="en-US"/>
        </a:p>
      </dgm:t>
    </dgm:pt>
    <dgm:pt modelId="{EAF74552-59EE-4F52-95B3-3DC857B3A0A1}">
      <dgm:prSet phldrT="[Text]" custT="1"/>
      <dgm:spPr>
        <a:solidFill>
          <a:srgbClr val="00B0F0"/>
        </a:solidFill>
      </dgm:spPr>
      <dgm:t>
        <a:bodyPr/>
        <a:lstStyle/>
        <a:p>
          <a:r>
            <a:rPr lang="en-US" sz="1200" b="1" dirty="0" smtClean="0"/>
            <a:t>High Population Growth</a:t>
          </a:r>
          <a:endParaRPr lang="en-US" sz="1200" b="1" dirty="0"/>
        </a:p>
      </dgm:t>
    </dgm:pt>
    <dgm:pt modelId="{0EC1699D-F32B-4E50-B87D-D78CAE645F1E}" type="parTrans" cxnId="{28787394-257A-4A86-981C-0A6B8469210F}">
      <dgm:prSet/>
      <dgm:spPr/>
      <dgm:t>
        <a:bodyPr/>
        <a:lstStyle/>
        <a:p>
          <a:endParaRPr lang="en-US" sz="1800" b="1"/>
        </a:p>
      </dgm:t>
    </dgm:pt>
    <dgm:pt modelId="{1D306430-CE1F-4B41-A650-0FC0A949C1AA}" type="sibTrans" cxnId="{28787394-257A-4A86-981C-0A6B8469210F}">
      <dgm:prSet/>
      <dgm:spPr/>
      <dgm:t>
        <a:bodyPr/>
        <a:lstStyle/>
        <a:p>
          <a:endParaRPr lang="en-US" sz="1800" b="1"/>
        </a:p>
      </dgm:t>
    </dgm:pt>
    <dgm:pt modelId="{A48EEDD5-AAB5-4192-8C44-725B1019D287}">
      <dgm:prSet phldrT="[Text]" custT="1"/>
      <dgm:spPr>
        <a:solidFill>
          <a:srgbClr val="C00000"/>
        </a:solidFill>
      </dgm:spPr>
      <dgm:t>
        <a:bodyPr/>
        <a:lstStyle/>
        <a:p>
          <a:r>
            <a:rPr lang="en-US" sz="1100" b="1" dirty="0" smtClean="0"/>
            <a:t>Falling living standards</a:t>
          </a:r>
          <a:endParaRPr lang="en-US" sz="1100" b="1" dirty="0"/>
        </a:p>
      </dgm:t>
    </dgm:pt>
    <dgm:pt modelId="{3FB8520F-C9CC-4071-8FD0-C39BC6A36D4A}" type="parTrans" cxnId="{66A1073D-745D-42CC-9E55-6D8779393816}">
      <dgm:prSet/>
      <dgm:spPr/>
      <dgm:t>
        <a:bodyPr/>
        <a:lstStyle/>
        <a:p>
          <a:endParaRPr lang="en-US" sz="1800" b="1"/>
        </a:p>
      </dgm:t>
    </dgm:pt>
    <dgm:pt modelId="{98C03B4D-ADDE-4F33-A687-C3B20ECD941F}" type="sibTrans" cxnId="{66A1073D-745D-42CC-9E55-6D8779393816}">
      <dgm:prSet/>
      <dgm:spPr/>
      <dgm:t>
        <a:bodyPr/>
        <a:lstStyle/>
        <a:p>
          <a:endParaRPr lang="en-US" sz="1800" b="1"/>
        </a:p>
      </dgm:t>
    </dgm:pt>
    <dgm:pt modelId="{E218C175-3608-4AD8-8278-B469A900CBE3}">
      <dgm:prSet phldrT="[Text]" custT="1"/>
      <dgm:spPr>
        <a:solidFill>
          <a:srgbClr val="00B050"/>
        </a:solidFill>
      </dgm:spPr>
      <dgm:t>
        <a:bodyPr/>
        <a:lstStyle/>
        <a:p>
          <a:r>
            <a:rPr lang="en-US" sz="1100" b="1" dirty="0" smtClean="0"/>
            <a:t>High fertility</a:t>
          </a:r>
          <a:endParaRPr lang="en-US" sz="1100" b="1" dirty="0"/>
        </a:p>
      </dgm:t>
    </dgm:pt>
    <dgm:pt modelId="{0304D857-D6DB-4F77-9755-2584DB4CB20E}" type="parTrans" cxnId="{24A2B880-9117-439C-92AA-678A1F9B040A}">
      <dgm:prSet/>
      <dgm:spPr/>
      <dgm:t>
        <a:bodyPr/>
        <a:lstStyle/>
        <a:p>
          <a:endParaRPr lang="en-US" sz="1800" b="1"/>
        </a:p>
      </dgm:t>
    </dgm:pt>
    <dgm:pt modelId="{E24BF45E-E85F-4328-969B-B8AB79B194AA}" type="sibTrans" cxnId="{24A2B880-9117-439C-92AA-678A1F9B040A}">
      <dgm:prSet/>
      <dgm:spPr/>
      <dgm:t>
        <a:bodyPr/>
        <a:lstStyle/>
        <a:p>
          <a:endParaRPr lang="en-US" sz="1800" b="1"/>
        </a:p>
      </dgm:t>
    </dgm:pt>
    <dgm:pt modelId="{5D2815C8-964A-4F67-AF44-E9A026469856}">
      <dgm:prSet phldrT="[Text]" custT="1"/>
      <dgm:spPr>
        <a:solidFill>
          <a:srgbClr val="0070C0"/>
        </a:solidFill>
      </dgm:spPr>
      <dgm:t>
        <a:bodyPr/>
        <a:lstStyle/>
        <a:p>
          <a:r>
            <a:rPr lang="en-US" sz="1100" b="1" dirty="0" smtClean="0"/>
            <a:t>Decline in living standards</a:t>
          </a:r>
          <a:endParaRPr lang="en-US" sz="1100" b="1" dirty="0"/>
        </a:p>
      </dgm:t>
    </dgm:pt>
    <dgm:pt modelId="{E86357A8-7E18-438C-A7F1-05578A7E1872}" type="parTrans" cxnId="{ED64B057-EE68-4906-A2A5-9EE0255DA4EA}">
      <dgm:prSet/>
      <dgm:spPr/>
      <dgm:t>
        <a:bodyPr/>
        <a:lstStyle/>
        <a:p>
          <a:endParaRPr lang="en-US" sz="1800" b="1"/>
        </a:p>
      </dgm:t>
    </dgm:pt>
    <dgm:pt modelId="{4B246730-091A-40D5-8C38-009ABBE0A641}" type="sibTrans" cxnId="{ED64B057-EE68-4906-A2A5-9EE0255DA4EA}">
      <dgm:prSet/>
      <dgm:spPr/>
      <dgm:t>
        <a:bodyPr/>
        <a:lstStyle/>
        <a:p>
          <a:endParaRPr lang="en-US" sz="1800" b="1"/>
        </a:p>
      </dgm:t>
    </dgm:pt>
    <dgm:pt modelId="{C9F78AE9-7F19-4828-A6D8-78455EA71929}">
      <dgm:prSet phldrT="[Text]" custT="1"/>
      <dgm:spPr>
        <a:solidFill>
          <a:srgbClr val="002060"/>
        </a:solidFill>
      </dgm:spPr>
      <dgm:t>
        <a:bodyPr/>
        <a:lstStyle/>
        <a:p>
          <a:r>
            <a:rPr lang="en-US" sz="1100" b="1" dirty="0" smtClean="0"/>
            <a:t>More poverty</a:t>
          </a:r>
          <a:endParaRPr lang="en-US" sz="1100" b="1" dirty="0"/>
        </a:p>
      </dgm:t>
    </dgm:pt>
    <dgm:pt modelId="{93E554EE-1420-41E1-8419-90B7218A4772}" type="parTrans" cxnId="{6441A966-85F8-4CE9-ABEF-C737C3E63DC6}">
      <dgm:prSet/>
      <dgm:spPr/>
      <dgm:t>
        <a:bodyPr/>
        <a:lstStyle/>
        <a:p>
          <a:endParaRPr lang="en-US" sz="1800" b="1"/>
        </a:p>
      </dgm:t>
    </dgm:pt>
    <dgm:pt modelId="{A69A5A76-AFE1-49BA-98B1-F4B3B693F85A}" type="sibTrans" cxnId="{6441A966-85F8-4CE9-ABEF-C737C3E63DC6}">
      <dgm:prSet/>
      <dgm:spPr/>
      <dgm:t>
        <a:bodyPr/>
        <a:lstStyle/>
        <a:p>
          <a:endParaRPr lang="en-US" sz="1800" b="1"/>
        </a:p>
      </dgm:t>
    </dgm:pt>
    <dgm:pt modelId="{61B39E62-4845-49D1-9458-4CA71D77B812}">
      <dgm:prSet phldrT="[Text]" custT="1"/>
      <dgm:spPr>
        <a:solidFill>
          <a:srgbClr val="7030A0"/>
        </a:solidFill>
      </dgm:spPr>
      <dgm:t>
        <a:bodyPr/>
        <a:lstStyle/>
        <a:p>
          <a:r>
            <a:rPr lang="en-US" sz="1100" b="1" dirty="0" smtClean="0"/>
            <a:t>People rely on more children to provide them with economic security</a:t>
          </a:r>
          <a:endParaRPr lang="en-US" sz="1100" b="1" dirty="0"/>
        </a:p>
      </dgm:t>
    </dgm:pt>
    <dgm:pt modelId="{BE9F04AB-1C11-47CD-9526-4E4176D1792E}" type="parTrans" cxnId="{5270F5A1-2506-43A2-BBDF-C6144B8B902B}">
      <dgm:prSet/>
      <dgm:spPr/>
      <dgm:t>
        <a:bodyPr/>
        <a:lstStyle/>
        <a:p>
          <a:endParaRPr lang="en-US" sz="1800" b="1"/>
        </a:p>
      </dgm:t>
    </dgm:pt>
    <dgm:pt modelId="{BBE9C3CF-595D-463F-A0BF-93EFCAA6E013}" type="sibTrans" cxnId="{5270F5A1-2506-43A2-BBDF-C6144B8B902B}">
      <dgm:prSet/>
      <dgm:spPr/>
      <dgm:t>
        <a:bodyPr/>
        <a:lstStyle/>
        <a:p>
          <a:endParaRPr lang="en-US" sz="1800" b="1"/>
        </a:p>
      </dgm:t>
    </dgm:pt>
    <dgm:pt modelId="{40C8B518-7500-4709-851F-945E0DDD6ADE}">
      <dgm:prSet phldrT="[Text]" custT="1"/>
      <dgm:spPr>
        <a:solidFill>
          <a:srgbClr val="FF0000"/>
        </a:solidFill>
      </dgm:spPr>
      <dgm:t>
        <a:bodyPr/>
        <a:lstStyle/>
        <a:p>
          <a:r>
            <a:rPr lang="en-US" sz="1100" b="1" dirty="0" smtClean="0"/>
            <a:t>Explosive population </a:t>
          </a:r>
          <a:endParaRPr lang="en-US" sz="1100" b="1" dirty="0"/>
        </a:p>
      </dgm:t>
    </dgm:pt>
    <dgm:pt modelId="{7A334540-134E-477F-B208-B06D5A1E8DB8}" type="parTrans" cxnId="{E90E7E36-B66F-4B78-8E8B-B79F11875E6D}">
      <dgm:prSet/>
      <dgm:spPr/>
      <dgm:t>
        <a:bodyPr/>
        <a:lstStyle/>
        <a:p>
          <a:endParaRPr lang="en-US" sz="1800" b="1"/>
        </a:p>
      </dgm:t>
    </dgm:pt>
    <dgm:pt modelId="{40BC74FA-3F5D-4E2E-9200-00D1167D6608}" type="sibTrans" cxnId="{E90E7E36-B66F-4B78-8E8B-B79F11875E6D}">
      <dgm:prSet/>
      <dgm:spPr/>
      <dgm:t>
        <a:bodyPr/>
        <a:lstStyle/>
        <a:p>
          <a:endParaRPr lang="en-US" sz="1800" b="1"/>
        </a:p>
      </dgm:t>
    </dgm:pt>
    <dgm:pt modelId="{CA581103-7F82-423E-B2E2-401A7DCDAB00}" type="pres">
      <dgm:prSet presAssocID="{F7E1CEBD-57F0-47F7-972A-CD48786CA008}" presName="Name0" presStyleCnt="0">
        <dgm:presLayoutVars>
          <dgm:dir/>
          <dgm:resizeHandles val="exact"/>
        </dgm:presLayoutVars>
      </dgm:prSet>
      <dgm:spPr/>
      <dgm:t>
        <a:bodyPr/>
        <a:lstStyle/>
        <a:p>
          <a:endParaRPr lang="en-US"/>
        </a:p>
      </dgm:t>
    </dgm:pt>
    <dgm:pt modelId="{441F762D-EDCE-4995-95F6-2B3BA75EAD1A}" type="pres">
      <dgm:prSet presAssocID="{F7E1CEBD-57F0-47F7-972A-CD48786CA008}" presName="cycle" presStyleCnt="0"/>
      <dgm:spPr/>
    </dgm:pt>
    <dgm:pt modelId="{BC4B072F-274B-443C-AB39-724A1E54B73A}" type="pres">
      <dgm:prSet presAssocID="{EAF74552-59EE-4F52-95B3-3DC857B3A0A1}" presName="nodeFirstNode" presStyleLbl="node1" presStyleIdx="0" presStyleCnt="7">
        <dgm:presLayoutVars>
          <dgm:bulletEnabled val="1"/>
        </dgm:presLayoutVars>
      </dgm:prSet>
      <dgm:spPr/>
      <dgm:t>
        <a:bodyPr/>
        <a:lstStyle/>
        <a:p>
          <a:endParaRPr lang="en-US"/>
        </a:p>
      </dgm:t>
    </dgm:pt>
    <dgm:pt modelId="{76E506EA-E460-45B1-A7BB-A3A5761BFE92}" type="pres">
      <dgm:prSet presAssocID="{1D306430-CE1F-4B41-A650-0FC0A949C1AA}" presName="sibTransFirstNode" presStyleLbl="bgShp" presStyleIdx="0" presStyleCnt="1"/>
      <dgm:spPr/>
      <dgm:t>
        <a:bodyPr/>
        <a:lstStyle/>
        <a:p>
          <a:endParaRPr lang="en-US"/>
        </a:p>
      </dgm:t>
    </dgm:pt>
    <dgm:pt modelId="{57E43050-97FD-45C8-88EA-1ABB103B9DC4}" type="pres">
      <dgm:prSet presAssocID="{A48EEDD5-AAB5-4192-8C44-725B1019D287}" presName="nodeFollowingNodes" presStyleLbl="node1" presStyleIdx="1" presStyleCnt="7">
        <dgm:presLayoutVars>
          <dgm:bulletEnabled val="1"/>
        </dgm:presLayoutVars>
      </dgm:prSet>
      <dgm:spPr/>
      <dgm:t>
        <a:bodyPr/>
        <a:lstStyle/>
        <a:p>
          <a:endParaRPr lang="en-US"/>
        </a:p>
      </dgm:t>
    </dgm:pt>
    <dgm:pt modelId="{7CA4B3D4-3A40-48AA-A1B7-042755398A6B}" type="pres">
      <dgm:prSet presAssocID="{E218C175-3608-4AD8-8278-B469A900CBE3}" presName="nodeFollowingNodes" presStyleLbl="node1" presStyleIdx="2" presStyleCnt="7">
        <dgm:presLayoutVars>
          <dgm:bulletEnabled val="1"/>
        </dgm:presLayoutVars>
      </dgm:prSet>
      <dgm:spPr/>
      <dgm:t>
        <a:bodyPr/>
        <a:lstStyle/>
        <a:p>
          <a:endParaRPr lang="en-US"/>
        </a:p>
      </dgm:t>
    </dgm:pt>
    <dgm:pt modelId="{0E0429DF-0506-4FFF-94EA-2A4966C1C6D5}" type="pres">
      <dgm:prSet presAssocID="{5D2815C8-964A-4F67-AF44-E9A026469856}" presName="nodeFollowingNodes" presStyleLbl="node1" presStyleIdx="3" presStyleCnt="7">
        <dgm:presLayoutVars>
          <dgm:bulletEnabled val="1"/>
        </dgm:presLayoutVars>
      </dgm:prSet>
      <dgm:spPr/>
      <dgm:t>
        <a:bodyPr/>
        <a:lstStyle/>
        <a:p>
          <a:endParaRPr lang="en-US"/>
        </a:p>
      </dgm:t>
    </dgm:pt>
    <dgm:pt modelId="{40204446-3FA8-416B-8E87-402110B47CFA}" type="pres">
      <dgm:prSet presAssocID="{C9F78AE9-7F19-4828-A6D8-78455EA71929}" presName="nodeFollowingNodes" presStyleLbl="node1" presStyleIdx="4" presStyleCnt="7">
        <dgm:presLayoutVars>
          <dgm:bulletEnabled val="1"/>
        </dgm:presLayoutVars>
      </dgm:prSet>
      <dgm:spPr/>
      <dgm:t>
        <a:bodyPr/>
        <a:lstStyle/>
        <a:p>
          <a:endParaRPr lang="en-US"/>
        </a:p>
      </dgm:t>
    </dgm:pt>
    <dgm:pt modelId="{B6FE1DD7-4E0B-4D98-8B9D-DB3A979F57A4}" type="pres">
      <dgm:prSet presAssocID="{61B39E62-4845-49D1-9458-4CA71D77B812}" presName="nodeFollowingNodes" presStyleLbl="node1" presStyleIdx="5" presStyleCnt="7">
        <dgm:presLayoutVars>
          <dgm:bulletEnabled val="1"/>
        </dgm:presLayoutVars>
      </dgm:prSet>
      <dgm:spPr/>
      <dgm:t>
        <a:bodyPr/>
        <a:lstStyle/>
        <a:p>
          <a:endParaRPr lang="en-US"/>
        </a:p>
      </dgm:t>
    </dgm:pt>
    <dgm:pt modelId="{6528B6F3-5157-405F-B594-92124EECBFFB}" type="pres">
      <dgm:prSet presAssocID="{40C8B518-7500-4709-851F-945E0DDD6ADE}" presName="nodeFollowingNodes" presStyleLbl="node1" presStyleIdx="6" presStyleCnt="7">
        <dgm:presLayoutVars>
          <dgm:bulletEnabled val="1"/>
        </dgm:presLayoutVars>
      </dgm:prSet>
      <dgm:spPr/>
      <dgm:t>
        <a:bodyPr/>
        <a:lstStyle/>
        <a:p>
          <a:endParaRPr lang="en-US"/>
        </a:p>
      </dgm:t>
    </dgm:pt>
  </dgm:ptLst>
  <dgm:cxnLst>
    <dgm:cxn modelId="{DC09092F-72DF-45F5-9E85-7AFB9D45FAE6}" type="presOf" srcId="{F7E1CEBD-57F0-47F7-972A-CD48786CA008}" destId="{CA581103-7F82-423E-B2E2-401A7DCDAB00}" srcOrd="0" destOrd="0" presId="urn:microsoft.com/office/officeart/2005/8/layout/cycle3"/>
    <dgm:cxn modelId="{AF32B78E-D455-41FE-8EC9-9D08A9ECCEB8}" type="presOf" srcId="{A48EEDD5-AAB5-4192-8C44-725B1019D287}" destId="{57E43050-97FD-45C8-88EA-1ABB103B9DC4}" srcOrd="0" destOrd="0" presId="urn:microsoft.com/office/officeart/2005/8/layout/cycle3"/>
    <dgm:cxn modelId="{5270F5A1-2506-43A2-BBDF-C6144B8B902B}" srcId="{F7E1CEBD-57F0-47F7-972A-CD48786CA008}" destId="{61B39E62-4845-49D1-9458-4CA71D77B812}" srcOrd="5" destOrd="0" parTransId="{BE9F04AB-1C11-47CD-9526-4E4176D1792E}" sibTransId="{BBE9C3CF-595D-463F-A0BF-93EFCAA6E013}"/>
    <dgm:cxn modelId="{ED64B057-EE68-4906-A2A5-9EE0255DA4EA}" srcId="{F7E1CEBD-57F0-47F7-972A-CD48786CA008}" destId="{5D2815C8-964A-4F67-AF44-E9A026469856}" srcOrd="3" destOrd="0" parTransId="{E86357A8-7E18-438C-A7F1-05578A7E1872}" sibTransId="{4B246730-091A-40D5-8C38-009ABBE0A641}"/>
    <dgm:cxn modelId="{370DAD72-248C-464A-92C4-689A310E2DB3}" type="presOf" srcId="{EAF74552-59EE-4F52-95B3-3DC857B3A0A1}" destId="{BC4B072F-274B-443C-AB39-724A1E54B73A}" srcOrd="0" destOrd="0" presId="urn:microsoft.com/office/officeart/2005/8/layout/cycle3"/>
    <dgm:cxn modelId="{24A2B880-9117-439C-92AA-678A1F9B040A}" srcId="{F7E1CEBD-57F0-47F7-972A-CD48786CA008}" destId="{E218C175-3608-4AD8-8278-B469A900CBE3}" srcOrd="2" destOrd="0" parTransId="{0304D857-D6DB-4F77-9755-2584DB4CB20E}" sibTransId="{E24BF45E-E85F-4328-969B-B8AB79B194AA}"/>
    <dgm:cxn modelId="{6441A966-85F8-4CE9-ABEF-C737C3E63DC6}" srcId="{F7E1CEBD-57F0-47F7-972A-CD48786CA008}" destId="{C9F78AE9-7F19-4828-A6D8-78455EA71929}" srcOrd="4" destOrd="0" parTransId="{93E554EE-1420-41E1-8419-90B7218A4772}" sibTransId="{A69A5A76-AFE1-49BA-98B1-F4B3B693F85A}"/>
    <dgm:cxn modelId="{66A1073D-745D-42CC-9E55-6D8779393816}" srcId="{F7E1CEBD-57F0-47F7-972A-CD48786CA008}" destId="{A48EEDD5-AAB5-4192-8C44-725B1019D287}" srcOrd="1" destOrd="0" parTransId="{3FB8520F-C9CC-4071-8FD0-C39BC6A36D4A}" sibTransId="{98C03B4D-ADDE-4F33-A687-C3B20ECD941F}"/>
    <dgm:cxn modelId="{28787394-257A-4A86-981C-0A6B8469210F}" srcId="{F7E1CEBD-57F0-47F7-972A-CD48786CA008}" destId="{EAF74552-59EE-4F52-95B3-3DC857B3A0A1}" srcOrd="0" destOrd="0" parTransId="{0EC1699D-F32B-4E50-B87D-D78CAE645F1E}" sibTransId="{1D306430-CE1F-4B41-A650-0FC0A949C1AA}"/>
    <dgm:cxn modelId="{D0A8A03C-5818-4E80-B3AB-CC3B15D14C82}" type="presOf" srcId="{C9F78AE9-7F19-4828-A6D8-78455EA71929}" destId="{40204446-3FA8-416B-8E87-402110B47CFA}" srcOrd="0" destOrd="0" presId="urn:microsoft.com/office/officeart/2005/8/layout/cycle3"/>
    <dgm:cxn modelId="{E1EED88B-57D0-40A0-82D3-9707813A5222}" type="presOf" srcId="{1D306430-CE1F-4B41-A650-0FC0A949C1AA}" destId="{76E506EA-E460-45B1-A7BB-A3A5761BFE92}" srcOrd="0" destOrd="0" presId="urn:microsoft.com/office/officeart/2005/8/layout/cycle3"/>
    <dgm:cxn modelId="{885C6C15-B9D2-48C8-86C8-7E1841E56A3E}" type="presOf" srcId="{40C8B518-7500-4709-851F-945E0DDD6ADE}" destId="{6528B6F3-5157-405F-B594-92124EECBFFB}" srcOrd="0" destOrd="0" presId="urn:microsoft.com/office/officeart/2005/8/layout/cycle3"/>
    <dgm:cxn modelId="{9970E99F-E786-4B76-AF06-D800AFE44633}" type="presOf" srcId="{61B39E62-4845-49D1-9458-4CA71D77B812}" destId="{B6FE1DD7-4E0B-4D98-8B9D-DB3A979F57A4}" srcOrd="0" destOrd="0" presId="urn:microsoft.com/office/officeart/2005/8/layout/cycle3"/>
    <dgm:cxn modelId="{E90E7E36-B66F-4B78-8E8B-B79F11875E6D}" srcId="{F7E1CEBD-57F0-47F7-972A-CD48786CA008}" destId="{40C8B518-7500-4709-851F-945E0DDD6ADE}" srcOrd="6" destOrd="0" parTransId="{7A334540-134E-477F-B208-B06D5A1E8DB8}" sibTransId="{40BC74FA-3F5D-4E2E-9200-00D1167D6608}"/>
    <dgm:cxn modelId="{BA9BE082-B392-4FBE-B6BF-8E956B6A2AB8}" type="presOf" srcId="{5D2815C8-964A-4F67-AF44-E9A026469856}" destId="{0E0429DF-0506-4FFF-94EA-2A4966C1C6D5}" srcOrd="0" destOrd="0" presId="urn:microsoft.com/office/officeart/2005/8/layout/cycle3"/>
    <dgm:cxn modelId="{9019088C-82F9-46EC-B322-B08BC105CF35}" type="presOf" srcId="{E218C175-3608-4AD8-8278-B469A900CBE3}" destId="{7CA4B3D4-3A40-48AA-A1B7-042755398A6B}" srcOrd="0" destOrd="0" presId="urn:microsoft.com/office/officeart/2005/8/layout/cycle3"/>
    <dgm:cxn modelId="{2AA73A73-384A-4922-BBEC-9288C3395B4B}" type="presParOf" srcId="{CA581103-7F82-423E-B2E2-401A7DCDAB00}" destId="{441F762D-EDCE-4995-95F6-2B3BA75EAD1A}" srcOrd="0" destOrd="0" presId="urn:microsoft.com/office/officeart/2005/8/layout/cycle3"/>
    <dgm:cxn modelId="{90AFAF37-E5BD-4D2E-8A23-F3D58B33410A}" type="presParOf" srcId="{441F762D-EDCE-4995-95F6-2B3BA75EAD1A}" destId="{BC4B072F-274B-443C-AB39-724A1E54B73A}" srcOrd="0" destOrd="0" presId="urn:microsoft.com/office/officeart/2005/8/layout/cycle3"/>
    <dgm:cxn modelId="{7E66D28C-9757-47CC-9973-71FE4D9E2076}" type="presParOf" srcId="{441F762D-EDCE-4995-95F6-2B3BA75EAD1A}" destId="{76E506EA-E460-45B1-A7BB-A3A5761BFE92}" srcOrd="1" destOrd="0" presId="urn:microsoft.com/office/officeart/2005/8/layout/cycle3"/>
    <dgm:cxn modelId="{903202FC-1626-453A-9471-3330DFA2A416}" type="presParOf" srcId="{441F762D-EDCE-4995-95F6-2B3BA75EAD1A}" destId="{57E43050-97FD-45C8-88EA-1ABB103B9DC4}" srcOrd="2" destOrd="0" presId="urn:microsoft.com/office/officeart/2005/8/layout/cycle3"/>
    <dgm:cxn modelId="{AC27E8CD-F427-4DD6-98BB-EEB5899765C5}" type="presParOf" srcId="{441F762D-EDCE-4995-95F6-2B3BA75EAD1A}" destId="{7CA4B3D4-3A40-48AA-A1B7-042755398A6B}" srcOrd="3" destOrd="0" presId="urn:microsoft.com/office/officeart/2005/8/layout/cycle3"/>
    <dgm:cxn modelId="{941D6BB4-8233-4FCD-9DCF-C5DBB6DA16C4}" type="presParOf" srcId="{441F762D-EDCE-4995-95F6-2B3BA75EAD1A}" destId="{0E0429DF-0506-4FFF-94EA-2A4966C1C6D5}" srcOrd="4" destOrd="0" presId="urn:microsoft.com/office/officeart/2005/8/layout/cycle3"/>
    <dgm:cxn modelId="{828A2B72-CD94-40CA-B5F2-E9AD6B049951}" type="presParOf" srcId="{441F762D-EDCE-4995-95F6-2B3BA75EAD1A}" destId="{40204446-3FA8-416B-8E87-402110B47CFA}" srcOrd="5" destOrd="0" presId="urn:microsoft.com/office/officeart/2005/8/layout/cycle3"/>
    <dgm:cxn modelId="{020C939B-6D37-4E02-9B7A-67D4B24F3054}" type="presParOf" srcId="{441F762D-EDCE-4995-95F6-2B3BA75EAD1A}" destId="{B6FE1DD7-4E0B-4D98-8B9D-DB3A979F57A4}" srcOrd="6" destOrd="0" presId="urn:microsoft.com/office/officeart/2005/8/layout/cycle3"/>
    <dgm:cxn modelId="{3B09C683-BA12-49E8-82E0-EE16C4F38AD5}" type="presParOf" srcId="{441F762D-EDCE-4995-95F6-2B3BA75EAD1A}" destId="{6528B6F3-5157-405F-B594-92124EECBFFB}" srcOrd="7" destOrd="0" presId="urn:microsoft.com/office/officeart/2005/8/layout/cycle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6E506EA-E460-45B1-A7BB-A3A5761BFE92}">
      <dsp:nvSpPr>
        <dsp:cNvPr id="0" name=""/>
        <dsp:cNvSpPr/>
      </dsp:nvSpPr>
      <dsp:spPr>
        <a:xfrm>
          <a:off x="1778200" y="-30071"/>
          <a:ext cx="4673199" cy="4673199"/>
        </a:xfrm>
        <a:prstGeom prst="circularArrow">
          <a:avLst>
            <a:gd name="adj1" fmla="val 5544"/>
            <a:gd name="adj2" fmla="val 330680"/>
            <a:gd name="adj3" fmla="val 14500440"/>
            <a:gd name="adj4" fmla="val 16959008"/>
            <a:gd name="adj5" fmla="val 5757"/>
          </a:avLst>
        </a:prstGeom>
        <a:gradFill rotWithShape="0">
          <a:gsLst>
            <a:gs pos="0">
              <a:schemeClr val="accent1">
                <a:tint val="40000"/>
                <a:hueOff val="0"/>
                <a:satOff val="0"/>
                <a:lumOff val="0"/>
                <a:alphaOff val="0"/>
                <a:shade val="51000"/>
                <a:satMod val="130000"/>
              </a:schemeClr>
            </a:gs>
            <a:gs pos="80000">
              <a:schemeClr val="accent1">
                <a:tint val="40000"/>
                <a:hueOff val="0"/>
                <a:satOff val="0"/>
                <a:lumOff val="0"/>
                <a:alphaOff val="0"/>
                <a:shade val="93000"/>
                <a:satMod val="130000"/>
              </a:schemeClr>
            </a:gs>
            <a:gs pos="100000">
              <a:schemeClr val="accent1">
                <a:tint val="40000"/>
                <a:hueOff val="0"/>
                <a:satOff val="0"/>
                <a:lumOff val="0"/>
                <a:alphaOff val="0"/>
                <a:shade val="94000"/>
                <a:satMod val="135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BC4B072F-274B-443C-AB39-724A1E54B73A}">
      <dsp:nvSpPr>
        <dsp:cNvPr id="0" name=""/>
        <dsp:cNvSpPr/>
      </dsp:nvSpPr>
      <dsp:spPr>
        <a:xfrm>
          <a:off x="3379440" y="1142"/>
          <a:ext cx="1470719" cy="735359"/>
        </a:xfrm>
        <a:prstGeom prst="roundRect">
          <a:avLst/>
        </a:prstGeom>
        <a:solidFill>
          <a:srgbClr val="00B0F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b="1" kern="1200" dirty="0" smtClean="0"/>
            <a:t>High Population Growth</a:t>
          </a:r>
          <a:endParaRPr lang="en-US" sz="1200" b="1" kern="1200" dirty="0"/>
        </a:p>
      </dsp:txBody>
      <dsp:txXfrm>
        <a:off x="3379440" y="1142"/>
        <a:ext cx="1470719" cy="735359"/>
      </dsp:txXfrm>
    </dsp:sp>
    <dsp:sp modelId="{57E43050-97FD-45C8-88EA-1ABB103B9DC4}">
      <dsp:nvSpPr>
        <dsp:cNvPr id="0" name=""/>
        <dsp:cNvSpPr/>
      </dsp:nvSpPr>
      <dsp:spPr>
        <a:xfrm>
          <a:off x="4937501" y="751465"/>
          <a:ext cx="1470719" cy="735359"/>
        </a:xfrm>
        <a:prstGeom prst="roundRect">
          <a:avLst/>
        </a:prstGeom>
        <a:solidFill>
          <a:srgbClr val="C0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b="1" kern="1200" dirty="0" smtClean="0"/>
            <a:t>Falling living standards</a:t>
          </a:r>
          <a:endParaRPr lang="en-US" sz="1100" b="1" kern="1200" dirty="0"/>
        </a:p>
      </dsp:txBody>
      <dsp:txXfrm>
        <a:off x="4937501" y="751465"/>
        <a:ext cx="1470719" cy="735359"/>
      </dsp:txXfrm>
    </dsp:sp>
    <dsp:sp modelId="{7CA4B3D4-3A40-48AA-A1B7-042755398A6B}">
      <dsp:nvSpPr>
        <dsp:cNvPr id="0" name=""/>
        <dsp:cNvSpPr/>
      </dsp:nvSpPr>
      <dsp:spPr>
        <a:xfrm>
          <a:off x="5322311" y="2437425"/>
          <a:ext cx="1470719" cy="735359"/>
        </a:xfrm>
        <a:prstGeom prst="roundRect">
          <a:avLst/>
        </a:prstGeom>
        <a:solidFill>
          <a:srgbClr val="00B05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b="1" kern="1200" dirty="0" smtClean="0"/>
            <a:t>High fertility</a:t>
          </a:r>
          <a:endParaRPr lang="en-US" sz="1100" b="1" kern="1200" dirty="0"/>
        </a:p>
      </dsp:txBody>
      <dsp:txXfrm>
        <a:off x="5322311" y="2437425"/>
        <a:ext cx="1470719" cy="735359"/>
      </dsp:txXfrm>
    </dsp:sp>
    <dsp:sp modelId="{0E0429DF-0506-4FFF-94EA-2A4966C1C6D5}">
      <dsp:nvSpPr>
        <dsp:cNvPr id="0" name=""/>
        <dsp:cNvSpPr/>
      </dsp:nvSpPr>
      <dsp:spPr>
        <a:xfrm>
          <a:off x="4244099" y="3789460"/>
          <a:ext cx="1470719" cy="735359"/>
        </a:xfrm>
        <a:prstGeom prst="roundRect">
          <a:avLst/>
        </a:prstGeom>
        <a:solidFill>
          <a:srgbClr val="0070C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b="1" kern="1200" dirty="0" smtClean="0"/>
            <a:t>Decline in living standards</a:t>
          </a:r>
          <a:endParaRPr lang="en-US" sz="1100" b="1" kern="1200" dirty="0"/>
        </a:p>
      </dsp:txBody>
      <dsp:txXfrm>
        <a:off x="4244099" y="3789460"/>
        <a:ext cx="1470719" cy="735359"/>
      </dsp:txXfrm>
    </dsp:sp>
    <dsp:sp modelId="{40204446-3FA8-416B-8E87-402110B47CFA}">
      <dsp:nvSpPr>
        <dsp:cNvPr id="0" name=""/>
        <dsp:cNvSpPr/>
      </dsp:nvSpPr>
      <dsp:spPr>
        <a:xfrm>
          <a:off x="2514781" y="3789460"/>
          <a:ext cx="1470719" cy="735359"/>
        </a:xfrm>
        <a:prstGeom prst="roundRect">
          <a:avLst/>
        </a:prstGeom>
        <a:solidFill>
          <a:srgbClr val="00206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b="1" kern="1200" dirty="0" smtClean="0"/>
            <a:t>More poverty</a:t>
          </a:r>
          <a:endParaRPr lang="en-US" sz="1100" b="1" kern="1200" dirty="0"/>
        </a:p>
      </dsp:txBody>
      <dsp:txXfrm>
        <a:off x="2514781" y="3789460"/>
        <a:ext cx="1470719" cy="735359"/>
      </dsp:txXfrm>
    </dsp:sp>
    <dsp:sp modelId="{B6FE1DD7-4E0B-4D98-8B9D-DB3A979F57A4}">
      <dsp:nvSpPr>
        <dsp:cNvPr id="0" name=""/>
        <dsp:cNvSpPr/>
      </dsp:nvSpPr>
      <dsp:spPr>
        <a:xfrm>
          <a:off x="1436569" y="2437425"/>
          <a:ext cx="1470719" cy="735359"/>
        </a:xfrm>
        <a:prstGeom prst="roundRect">
          <a:avLst/>
        </a:prstGeom>
        <a:solidFill>
          <a:srgbClr val="7030A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b="1" kern="1200" dirty="0" smtClean="0"/>
            <a:t>People rely on more children to provide them with economic security</a:t>
          </a:r>
          <a:endParaRPr lang="en-US" sz="1100" b="1" kern="1200" dirty="0"/>
        </a:p>
      </dsp:txBody>
      <dsp:txXfrm>
        <a:off x="1436569" y="2437425"/>
        <a:ext cx="1470719" cy="735359"/>
      </dsp:txXfrm>
    </dsp:sp>
    <dsp:sp modelId="{6528B6F3-5157-405F-B594-92124EECBFFB}">
      <dsp:nvSpPr>
        <dsp:cNvPr id="0" name=""/>
        <dsp:cNvSpPr/>
      </dsp:nvSpPr>
      <dsp:spPr>
        <a:xfrm>
          <a:off x="1821378" y="751465"/>
          <a:ext cx="1470719" cy="735359"/>
        </a:xfrm>
        <a:prstGeom prst="roundRect">
          <a:avLst/>
        </a:prstGeom>
        <a:solidFill>
          <a:srgbClr val="FF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100" b="1" kern="1200" dirty="0" smtClean="0"/>
            <a:t>Explosive population </a:t>
          </a:r>
          <a:endParaRPr lang="en-US" sz="1100" b="1" kern="1200" dirty="0"/>
        </a:p>
      </dsp:txBody>
      <dsp:txXfrm>
        <a:off x="1821378" y="751465"/>
        <a:ext cx="1470719" cy="735359"/>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0A7001-51D0-42D0-8228-080EC62CA334}" type="datetimeFigureOut">
              <a:rPr lang="en-US" smtClean="0"/>
              <a:pPr/>
              <a:t>1/16/2013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ABB720-DE24-4015-9DD5-55223CC0398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8ABB720-DE24-4015-9DD5-55223CC03988}"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ltLang="zh-CN" smtClean="0"/>
              <a:t>Click to edit Master title style</a:t>
            </a:r>
            <a:endParaRPr lang="zh-CN" alt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ltLang="zh-CN" smtClean="0"/>
              <a:t>Click to edit Master subtitle style</a:t>
            </a:r>
            <a:endParaRPr lang="zh-CN" altLang="en-US"/>
          </a:p>
        </p:txBody>
      </p:sp>
      <p:sp>
        <p:nvSpPr>
          <p:cNvPr id="4"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BCEA6ED-1D62-4F24-AC3B-DCD83807CC2B}" type="datetimeFigureOut">
              <a:rPr lang="en-US" smtClean="0"/>
              <a:pPr/>
              <a:t>1/16/2013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78E5531-B589-4B46-901E-0BFF9D63378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ltLang="zh-CN"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7"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ltLang="zh-CN" smtClean="0"/>
              <a:t>Click to edit Master title style</a:t>
            </a:r>
            <a:endParaRPr lang="zh-CN" alt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ltLang="zh-CN" smtClean="0"/>
              <a:t>Click to edit Master title style</a:t>
            </a:r>
            <a:endParaRPr lang="zh-CN" alt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altLang="zh-CN" noProof="0" smtClean="0"/>
              <a:t>Click icon to add picture</a:t>
            </a:r>
            <a:endParaRPr lang="zh-CN" alt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fld id="{2BCEA6ED-1D62-4F24-AC3B-DCD83807CC2B}" type="datetimeFigureOut">
              <a:rPr lang="en-US" smtClean="0"/>
              <a:pPr/>
              <a:t>1/16/2013</a:t>
            </a:fld>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78E5531-B589-4B46-901E-0BFF9D633788}"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sz="4800" b="1">
                <a:solidFill>
                  <a:srgbClr val="FFC000"/>
                </a:solidFill>
                <a:effectLst>
                  <a:outerShdw blurRad="38100" dist="38100" dir="2700000" algn="tl">
                    <a:srgbClr val="000000">
                      <a:alpha val="43137"/>
                    </a:srgbClr>
                  </a:outerShdw>
                </a:effectLst>
                <a:latin typeface="Calibri" pitchFamily="34" charset="0"/>
              </a:defRPr>
            </a:lvl1pPr>
          </a:lstStyle>
          <a:p>
            <a:r>
              <a:rPr lang="en-US" altLang="zh-CN" smtClean="0"/>
              <a:t>Click to edit Master title style</a:t>
            </a:r>
            <a:endParaRPr lang="zh-CN" alt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b="1">
                <a:latin typeface="Calibri"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ltLang="zh-CN" smtClean="0"/>
              <a:t>Click to edit Master subtitle style</a:t>
            </a:r>
            <a:endParaRPr lang="zh-CN" altLang="en-US"/>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CF14EC8D-15F6-458F-89FB-038F5CBA3B4E}" type="slidenum">
              <a:rPr lang="en-US" altLang="zh-CN"/>
              <a:pPr/>
              <a:t>‹#›</a:t>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b="1">
                <a:solidFill>
                  <a:srgbClr val="FFC000"/>
                </a:solidFill>
                <a:latin typeface="Calibri" pitchFamily="34" charset="0"/>
              </a:defRPr>
            </a:lvl1pPr>
          </a:lstStyle>
          <a:p>
            <a:r>
              <a:rPr lang="en-US" altLang="zh-CN" smtClean="0"/>
              <a:t>Click to edit Master title style</a:t>
            </a:r>
            <a:endParaRPr lang="zh-CN" altLang="en-US"/>
          </a:p>
        </p:txBody>
      </p:sp>
      <p:sp>
        <p:nvSpPr>
          <p:cNvPr id="3" name="Content Placeholder 2"/>
          <p:cNvSpPr>
            <a:spLocks noGrp="1"/>
          </p:cNvSpPr>
          <p:nvPr>
            <p:ph idx="1"/>
          </p:nvPr>
        </p:nvSpPr>
        <p:spPr/>
        <p:txBody>
          <a:bodyPr/>
          <a:lstStyle>
            <a:lvl1pPr>
              <a:defRPr>
                <a:latin typeface="Calibri" pitchFamily="34" charset="0"/>
              </a:defRPr>
            </a:lvl1pPr>
            <a:lvl2pPr>
              <a:defRPr>
                <a:solidFill>
                  <a:srgbClr val="FFC000"/>
                </a:solidFill>
                <a:latin typeface="Calibri" pitchFamily="34" charset="0"/>
              </a:defRPr>
            </a:lvl2pPr>
            <a:lvl3pPr>
              <a:defRPr>
                <a:latin typeface="Calibri" pitchFamily="34" charset="0"/>
              </a:defRPr>
            </a:lvl3pPr>
            <a:lvl4pPr>
              <a:defRPr>
                <a:solidFill>
                  <a:srgbClr val="FFC000"/>
                </a:solidFill>
                <a:latin typeface="Calibri" pitchFamily="34" charset="0"/>
              </a:defRPr>
            </a:lvl4pPr>
            <a:lvl5pPr>
              <a:defRPr>
                <a:latin typeface="Calibri" pitchFamily="34" charset="0"/>
              </a:defRPr>
            </a:lvl5pPr>
          </a:lstStyle>
          <a:p>
            <a:pPr lvl="0"/>
            <a:r>
              <a:rPr lang="en-US" altLang="zh-CN" dirty="0" smtClean="0"/>
              <a:t>Click to edit Master text styles</a:t>
            </a:r>
          </a:p>
          <a:p>
            <a:pPr lvl="1"/>
            <a:r>
              <a:rPr lang="en-US" altLang="zh-CN" dirty="0" smtClean="0"/>
              <a:t>Second level</a:t>
            </a:r>
          </a:p>
          <a:p>
            <a:pPr lvl="2"/>
            <a:r>
              <a:rPr lang="en-US" altLang="zh-CN" dirty="0" smtClean="0"/>
              <a:t>Third level</a:t>
            </a:r>
          </a:p>
          <a:p>
            <a:pPr lvl="3"/>
            <a:r>
              <a:rPr lang="en-US" altLang="zh-CN" dirty="0" smtClean="0"/>
              <a:t>Fourth level</a:t>
            </a:r>
          </a:p>
          <a:p>
            <a:pPr lvl="4"/>
            <a:r>
              <a:rPr lang="en-US" altLang="zh-CN" dirty="0" smtClean="0"/>
              <a:t>Fifth level</a:t>
            </a:r>
            <a:endParaRPr lang="zh-CN" altLang="en-US" dirty="0"/>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AA195498-E213-45C6-98B1-360E2C84BF1E}" type="slidenum">
              <a:rPr lang="en-US" altLang="zh-CN"/>
              <a:pPr/>
              <a:t>‹#›</a:t>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solidFill>
                  <a:srgbClr val="FFC000"/>
                </a:solidFill>
                <a:latin typeface="Calibri" pitchFamily="34" charset="0"/>
              </a:defRPr>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ltLang="zh-CN"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09D8A6E1-04F7-4F70-9B0F-28B90CECEA30}" type="slidenum">
              <a:rPr lang="en-US" altLang="zh-CN"/>
              <a:pPr/>
              <a:t>‹#›</a:t>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Rectangle 4"/>
          <p:cNvSpPr>
            <a:spLocks noGrp="1" noChangeArrowheads="1"/>
          </p:cNvSpPr>
          <p:nvPr>
            <p:ph type="dt" sz="half" idx="10"/>
          </p:nvPr>
        </p:nvSpPr>
        <p:spPr>
          <a:ln/>
        </p:spPr>
        <p:txBody>
          <a:bodyPr/>
          <a:lstStyle>
            <a:lvl1pPr>
              <a:defRPr/>
            </a:lvl1pPr>
          </a:lstStyle>
          <a:p>
            <a:endParaRPr lang="en-US" altLang="zh-CN"/>
          </a:p>
        </p:txBody>
      </p:sp>
      <p:sp>
        <p:nvSpPr>
          <p:cNvPr id="6" name="Rectangle 5"/>
          <p:cNvSpPr>
            <a:spLocks noGrp="1" noChangeArrowheads="1"/>
          </p:cNvSpPr>
          <p:nvPr>
            <p:ph type="ftr" sz="quarter" idx="11"/>
          </p:nvPr>
        </p:nvSpPr>
        <p:spPr>
          <a:ln/>
        </p:spPr>
        <p:txBody>
          <a:bodyPr/>
          <a:lstStyle>
            <a:lvl1pPr>
              <a:defRPr/>
            </a:lvl1pPr>
          </a:lstStyle>
          <a:p>
            <a:endParaRPr lang="en-US" altLang="zh-CN"/>
          </a:p>
        </p:txBody>
      </p:sp>
      <p:sp>
        <p:nvSpPr>
          <p:cNvPr id="7" name="Rectangle 6"/>
          <p:cNvSpPr>
            <a:spLocks noGrp="1" noChangeArrowheads="1"/>
          </p:cNvSpPr>
          <p:nvPr>
            <p:ph type="sldNum" sz="quarter" idx="12"/>
          </p:nvPr>
        </p:nvSpPr>
        <p:spPr>
          <a:ln/>
        </p:spPr>
        <p:txBody>
          <a:bodyPr/>
          <a:lstStyle>
            <a:lvl1pPr>
              <a:defRPr/>
            </a:lvl1pPr>
          </a:lstStyle>
          <a:p>
            <a:fld id="{46F53F3F-36D3-4EE1-A812-EBC7A8F34A6E}" type="slidenum">
              <a:rPr lang="en-US" altLang="zh-CN"/>
              <a:pPr/>
              <a:t>‹#›</a:t>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7" name="Rectangle 4"/>
          <p:cNvSpPr>
            <a:spLocks noGrp="1" noChangeArrowheads="1"/>
          </p:cNvSpPr>
          <p:nvPr>
            <p:ph type="dt" sz="half" idx="10"/>
          </p:nvPr>
        </p:nvSpPr>
        <p:spPr>
          <a:ln/>
        </p:spPr>
        <p:txBody>
          <a:bodyPr/>
          <a:lstStyle>
            <a:lvl1pPr>
              <a:defRPr/>
            </a:lvl1pPr>
          </a:lstStyle>
          <a:p>
            <a:endParaRPr lang="en-US" altLang="zh-CN"/>
          </a:p>
        </p:txBody>
      </p:sp>
      <p:sp>
        <p:nvSpPr>
          <p:cNvPr id="8" name="Rectangle 5"/>
          <p:cNvSpPr>
            <a:spLocks noGrp="1" noChangeArrowheads="1"/>
          </p:cNvSpPr>
          <p:nvPr>
            <p:ph type="ftr" sz="quarter" idx="11"/>
          </p:nvPr>
        </p:nvSpPr>
        <p:spPr>
          <a:ln/>
        </p:spPr>
        <p:txBody>
          <a:bodyPr/>
          <a:lstStyle>
            <a:lvl1pPr>
              <a:defRPr/>
            </a:lvl1pPr>
          </a:lstStyle>
          <a:p>
            <a:endParaRPr lang="en-US" altLang="zh-CN"/>
          </a:p>
        </p:txBody>
      </p:sp>
      <p:sp>
        <p:nvSpPr>
          <p:cNvPr id="9" name="Rectangle 6"/>
          <p:cNvSpPr>
            <a:spLocks noGrp="1" noChangeArrowheads="1"/>
          </p:cNvSpPr>
          <p:nvPr>
            <p:ph type="sldNum" sz="quarter" idx="12"/>
          </p:nvPr>
        </p:nvSpPr>
        <p:spPr>
          <a:ln/>
        </p:spPr>
        <p:txBody>
          <a:bodyPr/>
          <a:lstStyle>
            <a:lvl1pPr>
              <a:defRPr/>
            </a:lvl1pPr>
          </a:lstStyle>
          <a:p>
            <a:fld id="{E83CEB2D-2E9C-47E4-A76B-479B7CC0D545}" type="slidenum">
              <a:rPr lang="en-US" altLang="zh-CN"/>
              <a:pPr/>
              <a:t>‹#›</a:t>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Rectangle 4"/>
          <p:cNvSpPr>
            <a:spLocks noGrp="1" noChangeArrowheads="1"/>
          </p:cNvSpPr>
          <p:nvPr>
            <p:ph type="dt" sz="half" idx="10"/>
          </p:nvPr>
        </p:nvSpPr>
        <p:spPr>
          <a:ln/>
        </p:spPr>
        <p:txBody>
          <a:bodyPr/>
          <a:lstStyle>
            <a:lvl1pPr>
              <a:defRPr/>
            </a:lvl1pPr>
          </a:lstStyle>
          <a:p>
            <a:endParaRPr lang="en-US" altLang="zh-CN"/>
          </a:p>
        </p:txBody>
      </p:sp>
      <p:sp>
        <p:nvSpPr>
          <p:cNvPr id="4" name="Rectangle 5"/>
          <p:cNvSpPr>
            <a:spLocks noGrp="1" noChangeArrowheads="1"/>
          </p:cNvSpPr>
          <p:nvPr>
            <p:ph type="ftr" sz="quarter" idx="11"/>
          </p:nvPr>
        </p:nvSpPr>
        <p:spPr>
          <a:ln/>
        </p:spPr>
        <p:txBody>
          <a:bodyPr/>
          <a:lstStyle>
            <a:lvl1pPr>
              <a:defRPr/>
            </a:lvl1pPr>
          </a:lstStyle>
          <a:p>
            <a:endParaRPr lang="en-US" altLang="zh-CN"/>
          </a:p>
        </p:txBody>
      </p:sp>
      <p:sp>
        <p:nvSpPr>
          <p:cNvPr id="5" name="Rectangle 6"/>
          <p:cNvSpPr>
            <a:spLocks noGrp="1" noChangeArrowheads="1"/>
          </p:cNvSpPr>
          <p:nvPr>
            <p:ph type="sldNum" sz="quarter" idx="12"/>
          </p:nvPr>
        </p:nvSpPr>
        <p:spPr>
          <a:ln/>
        </p:spPr>
        <p:txBody>
          <a:bodyPr/>
          <a:lstStyle>
            <a:lvl1pPr>
              <a:defRPr/>
            </a:lvl1pPr>
          </a:lstStyle>
          <a:p>
            <a:fld id="{F4B222A5-07D8-4F8F-B80C-BB7DB90E9ADE}" type="slidenum">
              <a:rPr lang="en-US" altLang="zh-CN"/>
              <a:pPr/>
              <a:t>‹#›</a:t>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zh-CN"/>
          </a:p>
        </p:txBody>
      </p:sp>
      <p:sp>
        <p:nvSpPr>
          <p:cNvPr id="3" name="Rectangle 5"/>
          <p:cNvSpPr>
            <a:spLocks noGrp="1" noChangeArrowheads="1"/>
          </p:cNvSpPr>
          <p:nvPr>
            <p:ph type="ftr" sz="quarter" idx="11"/>
          </p:nvPr>
        </p:nvSpPr>
        <p:spPr>
          <a:ln/>
        </p:spPr>
        <p:txBody>
          <a:bodyPr/>
          <a:lstStyle>
            <a:lvl1pPr>
              <a:defRPr/>
            </a:lvl1pPr>
          </a:lstStyle>
          <a:p>
            <a:endParaRPr lang="en-US" altLang="zh-CN"/>
          </a:p>
        </p:txBody>
      </p:sp>
      <p:sp>
        <p:nvSpPr>
          <p:cNvPr id="4" name="Rectangle 6"/>
          <p:cNvSpPr>
            <a:spLocks noGrp="1" noChangeArrowheads="1"/>
          </p:cNvSpPr>
          <p:nvPr>
            <p:ph type="sldNum" sz="quarter" idx="12"/>
          </p:nvPr>
        </p:nvSpPr>
        <p:spPr>
          <a:ln/>
        </p:spPr>
        <p:txBody>
          <a:bodyPr/>
          <a:lstStyle>
            <a:lvl1pPr>
              <a:defRPr/>
            </a:lvl1pPr>
          </a:lstStyle>
          <a:p>
            <a:fld id="{D8C611D9-2DCA-464E-A1A5-64CD6B611F60}" type="slidenum">
              <a:rPr lang="en-US" altLang="zh-CN"/>
              <a:pPr/>
              <a:t>‹#›</a:t>
            </a:fld>
            <a:endParaRPr lang="en-US"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ltLang="zh-CN" smtClean="0"/>
              <a:t>Click to edit Master title style</a:t>
            </a:r>
            <a:endParaRPr lang="zh-CN" alt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zh-CN"/>
          </a:p>
        </p:txBody>
      </p:sp>
      <p:sp>
        <p:nvSpPr>
          <p:cNvPr id="6" name="Rectangle 5"/>
          <p:cNvSpPr>
            <a:spLocks noGrp="1" noChangeArrowheads="1"/>
          </p:cNvSpPr>
          <p:nvPr>
            <p:ph type="ftr" sz="quarter" idx="11"/>
          </p:nvPr>
        </p:nvSpPr>
        <p:spPr>
          <a:ln/>
        </p:spPr>
        <p:txBody>
          <a:bodyPr/>
          <a:lstStyle>
            <a:lvl1pPr>
              <a:defRPr/>
            </a:lvl1pPr>
          </a:lstStyle>
          <a:p>
            <a:endParaRPr lang="en-US" altLang="zh-CN"/>
          </a:p>
        </p:txBody>
      </p:sp>
      <p:sp>
        <p:nvSpPr>
          <p:cNvPr id="7" name="Rectangle 6"/>
          <p:cNvSpPr>
            <a:spLocks noGrp="1" noChangeArrowheads="1"/>
          </p:cNvSpPr>
          <p:nvPr>
            <p:ph type="sldNum" sz="quarter" idx="12"/>
          </p:nvPr>
        </p:nvSpPr>
        <p:spPr>
          <a:ln/>
        </p:spPr>
        <p:txBody>
          <a:bodyPr/>
          <a:lstStyle>
            <a:lvl1pPr>
              <a:defRPr/>
            </a:lvl1pPr>
          </a:lstStyle>
          <a:p>
            <a:fld id="{30725177-DB03-4932-A00D-6AC67ED518EC}" type="slidenum">
              <a:rPr lang="en-US" altLang="zh-CN"/>
              <a:pPr/>
              <a:t>‹#›</a:t>
            </a:fld>
            <a:endParaRPr lang="en-US"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ltLang="zh-CN" smtClean="0"/>
              <a:t>Click to edit Master title style</a:t>
            </a:r>
            <a:endParaRPr lang="zh-CN" alt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altLang="zh-CN" noProof="0" smtClean="0"/>
              <a:t>Click icon to add picture</a:t>
            </a:r>
            <a:endParaRPr lang="zh-CN" alt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zh-CN"/>
          </a:p>
        </p:txBody>
      </p:sp>
      <p:sp>
        <p:nvSpPr>
          <p:cNvPr id="6" name="Rectangle 5"/>
          <p:cNvSpPr>
            <a:spLocks noGrp="1" noChangeArrowheads="1"/>
          </p:cNvSpPr>
          <p:nvPr>
            <p:ph type="ftr" sz="quarter" idx="11"/>
          </p:nvPr>
        </p:nvSpPr>
        <p:spPr>
          <a:ln/>
        </p:spPr>
        <p:txBody>
          <a:bodyPr/>
          <a:lstStyle>
            <a:lvl1pPr>
              <a:defRPr/>
            </a:lvl1pPr>
          </a:lstStyle>
          <a:p>
            <a:endParaRPr lang="en-US" altLang="zh-CN"/>
          </a:p>
        </p:txBody>
      </p:sp>
      <p:sp>
        <p:nvSpPr>
          <p:cNvPr id="7" name="Rectangle 6"/>
          <p:cNvSpPr>
            <a:spLocks noGrp="1" noChangeArrowheads="1"/>
          </p:cNvSpPr>
          <p:nvPr>
            <p:ph type="sldNum" sz="quarter" idx="12"/>
          </p:nvPr>
        </p:nvSpPr>
        <p:spPr>
          <a:ln/>
        </p:spPr>
        <p:txBody>
          <a:bodyPr/>
          <a:lstStyle>
            <a:lvl1pPr>
              <a:defRPr/>
            </a:lvl1pPr>
          </a:lstStyle>
          <a:p>
            <a:fld id="{7F71A185-47BC-4797-82A0-B3F9657AF77C}" type="slidenum">
              <a:rPr lang="en-US" altLang="zh-CN"/>
              <a:pPr/>
              <a:t>‹#›</a:t>
            </a:fld>
            <a:endParaRPr lang="en-US"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5722B891-67AF-4F27-A90D-5AEE82FF0F4F}" type="slidenum">
              <a:rPr lang="en-US" altLang="zh-CN"/>
              <a:pPr/>
              <a:t>‹#›</a:t>
            </a:fld>
            <a:endParaRPr lang="en-US" altLang="zh-C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633B813C-638E-40E1-8D90-08DA1058FF4B}" type="slidenum">
              <a:rPr lang="en-US" altLang="zh-CN"/>
              <a:pPr/>
              <a:t>‹#›</a:t>
            </a:fld>
            <a:endParaRPr lang="en-US" altLang="zh-CN"/>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3638"/>
            <a:ext cx="21336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fld id="{E5F4B6DE-FED4-4C62-86C1-8DD0C93FD70E}" type="slidenum">
              <a:rPr lang="en-US" altLang="en-US"/>
              <a:pPr/>
              <a:t>‹#›</a:t>
            </a:fld>
            <a:endParaRPr lang="en-US"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30725"/>
          </a:xfrm>
        </p:spPr>
        <p:txBody>
          <a:bodyPr/>
          <a:lstStyle/>
          <a:p>
            <a:endParaRPr lang="en-GB"/>
          </a:p>
        </p:txBody>
      </p:sp>
      <p:sp>
        <p:nvSpPr>
          <p:cNvPr id="4" name="Date Placeholder 3"/>
          <p:cNvSpPr>
            <a:spLocks noGrp="1"/>
          </p:cNvSpPr>
          <p:nvPr>
            <p:ph type="dt" sz="half" idx="10"/>
          </p:nvPr>
        </p:nvSpPr>
        <p:spPr>
          <a:xfrm>
            <a:off x="457200" y="6243638"/>
            <a:ext cx="2133600" cy="457200"/>
          </a:xfrm>
        </p:spPr>
        <p:txBody>
          <a:bodyPr/>
          <a:lstStyle>
            <a:lvl1pPr>
              <a:defRPr/>
            </a:lvl1pPr>
          </a:lstStyle>
          <a:p>
            <a:endParaRPr lang="en-US" alt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6553200" y="6243638"/>
            <a:ext cx="2133600" cy="457200"/>
          </a:xfrm>
        </p:spPr>
        <p:txBody>
          <a:bodyPr/>
          <a:lstStyle>
            <a:lvl1pPr>
              <a:defRPr/>
            </a:lvl1pPr>
          </a:lstStyle>
          <a:p>
            <a:fld id="{30E5883D-0F21-49D5-892A-CE895A1F7669}" type="slidenum">
              <a:rPr lang="en-US" altLang="en-US"/>
              <a:pPr/>
              <a:t>‹#›</a:t>
            </a:fld>
            <a:endParaRPr lang="en-US"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ltLang="zh-CN" smtClean="0"/>
              <a:t>Click to edit Master title style</a:t>
            </a:r>
            <a:endParaRPr lang="zh-CN" alt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ltLang="zh-CN" smtClean="0"/>
              <a:t>Click to edit Master subtitle style</a:t>
            </a:r>
            <a:endParaRPr lang="zh-CN" altLang="en-US"/>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D5920815-7993-4E8D-9D9E-A2F2798F8B87}" type="slidenum">
              <a:rPr lang="en-US" altLang="zh-CN"/>
              <a:pPr/>
              <a:t>‹#›</a:t>
            </a:fld>
            <a:endParaRPr lang="en-US" altLang="zh-CN"/>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idx="1"/>
          </p:nvPr>
        </p:nvSpPr>
        <p:spPr/>
        <p:txBody>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74598A26-AD4C-4BB3-B752-C8DDC4A209BA}" type="slidenum">
              <a:rPr lang="en-US" altLang="zh-CN"/>
              <a:pPr/>
              <a:t>‹#›</a:t>
            </a:fld>
            <a:endParaRPr lang="en-US" altLang="zh-CN"/>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ltLang="zh-CN"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8ED9FDD1-7D81-4568-863D-EDC259136E8B}" type="slidenum">
              <a:rPr lang="en-US" altLang="zh-CN"/>
              <a:pPr/>
              <a:t>‹#›</a:t>
            </a:fld>
            <a:endParaRPr lang="en-US" altLang="zh-CN"/>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Content Placeholder 2"/>
          <p:cNvSpPr>
            <a:spLocks noGrp="1"/>
          </p:cNvSpPr>
          <p:nvPr>
            <p:ph sz="half" idx="1"/>
          </p:nvPr>
        </p:nvSpPr>
        <p:spPr>
          <a:xfrm>
            <a:off x="457200" y="17986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Content Placeholder 3"/>
          <p:cNvSpPr>
            <a:spLocks noGrp="1"/>
          </p:cNvSpPr>
          <p:nvPr>
            <p:ph sz="half" idx="2"/>
          </p:nvPr>
        </p:nvSpPr>
        <p:spPr>
          <a:xfrm>
            <a:off x="4648200" y="17986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Rectangle 4"/>
          <p:cNvSpPr>
            <a:spLocks noGrp="1" noChangeArrowheads="1"/>
          </p:cNvSpPr>
          <p:nvPr>
            <p:ph type="dt" sz="half" idx="10"/>
          </p:nvPr>
        </p:nvSpPr>
        <p:spPr>
          <a:ln/>
        </p:spPr>
        <p:txBody>
          <a:bodyPr/>
          <a:lstStyle>
            <a:lvl1pPr>
              <a:defRPr/>
            </a:lvl1pPr>
          </a:lstStyle>
          <a:p>
            <a:endParaRPr lang="en-US" altLang="zh-CN"/>
          </a:p>
        </p:txBody>
      </p:sp>
      <p:sp>
        <p:nvSpPr>
          <p:cNvPr id="6" name="Rectangle 5"/>
          <p:cNvSpPr>
            <a:spLocks noGrp="1" noChangeArrowheads="1"/>
          </p:cNvSpPr>
          <p:nvPr>
            <p:ph type="ftr" sz="quarter" idx="11"/>
          </p:nvPr>
        </p:nvSpPr>
        <p:spPr>
          <a:ln/>
        </p:spPr>
        <p:txBody>
          <a:bodyPr/>
          <a:lstStyle>
            <a:lvl1pPr>
              <a:defRPr/>
            </a:lvl1pPr>
          </a:lstStyle>
          <a:p>
            <a:endParaRPr lang="en-US" altLang="zh-CN"/>
          </a:p>
        </p:txBody>
      </p:sp>
      <p:sp>
        <p:nvSpPr>
          <p:cNvPr id="7" name="Rectangle 6"/>
          <p:cNvSpPr>
            <a:spLocks noGrp="1" noChangeArrowheads="1"/>
          </p:cNvSpPr>
          <p:nvPr>
            <p:ph type="sldNum" sz="quarter" idx="12"/>
          </p:nvPr>
        </p:nvSpPr>
        <p:spPr>
          <a:ln/>
        </p:spPr>
        <p:txBody>
          <a:bodyPr/>
          <a:lstStyle>
            <a:lvl1pPr>
              <a:defRPr/>
            </a:lvl1pPr>
          </a:lstStyle>
          <a:p>
            <a:fld id="{3C9385A3-367E-459F-B0C2-E644F6EE3FC6}" type="slidenum">
              <a:rPr lang="en-US" altLang="zh-CN"/>
              <a:pPr/>
              <a:t>‹#›</a:t>
            </a:fld>
            <a:endParaRPr lang="en-US" altLang="zh-CN"/>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ltLang="zh-CN" smtClean="0"/>
              <a:t>Click to edit Master title style</a:t>
            </a:r>
            <a:endParaRPr lang="zh-CN" alt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7" name="Rectangle 4"/>
          <p:cNvSpPr>
            <a:spLocks noGrp="1" noChangeArrowheads="1"/>
          </p:cNvSpPr>
          <p:nvPr>
            <p:ph type="dt" sz="half" idx="10"/>
          </p:nvPr>
        </p:nvSpPr>
        <p:spPr>
          <a:ln/>
        </p:spPr>
        <p:txBody>
          <a:bodyPr/>
          <a:lstStyle>
            <a:lvl1pPr>
              <a:defRPr/>
            </a:lvl1pPr>
          </a:lstStyle>
          <a:p>
            <a:endParaRPr lang="en-US" altLang="zh-CN"/>
          </a:p>
        </p:txBody>
      </p:sp>
      <p:sp>
        <p:nvSpPr>
          <p:cNvPr id="8" name="Rectangle 5"/>
          <p:cNvSpPr>
            <a:spLocks noGrp="1" noChangeArrowheads="1"/>
          </p:cNvSpPr>
          <p:nvPr>
            <p:ph type="ftr" sz="quarter" idx="11"/>
          </p:nvPr>
        </p:nvSpPr>
        <p:spPr>
          <a:ln/>
        </p:spPr>
        <p:txBody>
          <a:bodyPr/>
          <a:lstStyle>
            <a:lvl1pPr>
              <a:defRPr/>
            </a:lvl1pPr>
          </a:lstStyle>
          <a:p>
            <a:endParaRPr lang="en-US" altLang="zh-CN"/>
          </a:p>
        </p:txBody>
      </p:sp>
      <p:sp>
        <p:nvSpPr>
          <p:cNvPr id="9" name="Rectangle 6"/>
          <p:cNvSpPr>
            <a:spLocks noGrp="1" noChangeArrowheads="1"/>
          </p:cNvSpPr>
          <p:nvPr>
            <p:ph type="sldNum" sz="quarter" idx="12"/>
          </p:nvPr>
        </p:nvSpPr>
        <p:spPr>
          <a:ln/>
        </p:spPr>
        <p:txBody>
          <a:bodyPr/>
          <a:lstStyle>
            <a:lvl1pPr>
              <a:defRPr/>
            </a:lvl1pPr>
          </a:lstStyle>
          <a:p>
            <a:fld id="{2B5A488C-1765-4A76-BDFE-01DB9E8AE885}" type="slidenum">
              <a:rPr lang="en-US" altLang="zh-CN"/>
              <a:pPr/>
              <a:t>‹#›</a:t>
            </a:fld>
            <a:endParaRPr lang="en-US" altLang="zh-CN"/>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Rectangle 4"/>
          <p:cNvSpPr>
            <a:spLocks noGrp="1" noChangeArrowheads="1"/>
          </p:cNvSpPr>
          <p:nvPr>
            <p:ph type="dt" sz="half" idx="10"/>
          </p:nvPr>
        </p:nvSpPr>
        <p:spPr>
          <a:ln/>
        </p:spPr>
        <p:txBody>
          <a:bodyPr/>
          <a:lstStyle>
            <a:lvl1pPr>
              <a:defRPr/>
            </a:lvl1pPr>
          </a:lstStyle>
          <a:p>
            <a:endParaRPr lang="en-US" altLang="zh-CN"/>
          </a:p>
        </p:txBody>
      </p:sp>
      <p:sp>
        <p:nvSpPr>
          <p:cNvPr id="4" name="Rectangle 5"/>
          <p:cNvSpPr>
            <a:spLocks noGrp="1" noChangeArrowheads="1"/>
          </p:cNvSpPr>
          <p:nvPr>
            <p:ph type="ftr" sz="quarter" idx="11"/>
          </p:nvPr>
        </p:nvSpPr>
        <p:spPr>
          <a:ln/>
        </p:spPr>
        <p:txBody>
          <a:bodyPr/>
          <a:lstStyle>
            <a:lvl1pPr>
              <a:defRPr/>
            </a:lvl1pPr>
          </a:lstStyle>
          <a:p>
            <a:endParaRPr lang="en-US" altLang="zh-CN"/>
          </a:p>
        </p:txBody>
      </p:sp>
      <p:sp>
        <p:nvSpPr>
          <p:cNvPr id="5" name="Rectangle 6"/>
          <p:cNvSpPr>
            <a:spLocks noGrp="1" noChangeArrowheads="1"/>
          </p:cNvSpPr>
          <p:nvPr>
            <p:ph type="sldNum" sz="quarter" idx="12"/>
          </p:nvPr>
        </p:nvSpPr>
        <p:spPr>
          <a:ln/>
        </p:spPr>
        <p:txBody>
          <a:bodyPr/>
          <a:lstStyle>
            <a:lvl1pPr>
              <a:defRPr/>
            </a:lvl1pPr>
          </a:lstStyle>
          <a:p>
            <a:fld id="{C426F889-7BC6-48B9-9B96-9146C8056D2C}" type="slidenum">
              <a:rPr lang="en-US" altLang="zh-CN"/>
              <a:pPr/>
              <a:t>‹#›</a:t>
            </a:fld>
            <a:endParaRPr lang="en-US" altLang="zh-CN"/>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ltLang="zh-CN"/>
          </a:p>
        </p:txBody>
      </p:sp>
      <p:sp>
        <p:nvSpPr>
          <p:cNvPr id="3" name="Rectangle 5"/>
          <p:cNvSpPr>
            <a:spLocks noGrp="1" noChangeArrowheads="1"/>
          </p:cNvSpPr>
          <p:nvPr>
            <p:ph type="ftr" sz="quarter" idx="11"/>
          </p:nvPr>
        </p:nvSpPr>
        <p:spPr>
          <a:ln/>
        </p:spPr>
        <p:txBody>
          <a:bodyPr/>
          <a:lstStyle>
            <a:lvl1pPr>
              <a:defRPr/>
            </a:lvl1pPr>
          </a:lstStyle>
          <a:p>
            <a:endParaRPr lang="en-US" altLang="zh-CN"/>
          </a:p>
        </p:txBody>
      </p:sp>
      <p:sp>
        <p:nvSpPr>
          <p:cNvPr id="4" name="Rectangle 6"/>
          <p:cNvSpPr>
            <a:spLocks noGrp="1" noChangeArrowheads="1"/>
          </p:cNvSpPr>
          <p:nvPr>
            <p:ph type="sldNum" sz="quarter" idx="12"/>
          </p:nvPr>
        </p:nvSpPr>
        <p:spPr>
          <a:ln/>
        </p:spPr>
        <p:txBody>
          <a:bodyPr/>
          <a:lstStyle>
            <a:lvl1pPr>
              <a:defRPr/>
            </a:lvl1pPr>
          </a:lstStyle>
          <a:p>
            <a:fld id="{020FA0F3-17BA-4D07-AE0C-AA65E8198198}" type="slidenum">
              <a:rPr lang="en-US" altLang="zh-CN"/>
              <a:pPr/>
              <a:t>‹#›</a:t>
            </a:fld>
            <a:endParaRPr lang="en-US" altLang="zh-CN"/>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ltLang="zh-CN" smtClean="0"/>
              <a:t>Click to edit Master title style</a:t>
            </a:r>
            <a:endParaRPr lang="zh-CN" alt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zh-CN"/>
          </a:p>
        </p:txBody>
      </p:sp>
      <p:sp>
        <p:nvSpPr>
          <p:cNvPr id="6" name="Rectangle 5"/>
          <p:cNvSpPr>
            <a:spLocks noGrp="1" noChangeArrowheads="1"/>
          </p:cNvSpPr>
          <p:nvPr>
            <p:ph type="ftr" sz="quarter" idx="11"/>
          </p:nvPr>
        </p:nvSpPr>
        <p:spPr>
          <a:ln/>
        </p:spPr>
        <p:txBody>
          <a:bodyPr/>
          <a:lstStyle>
            <a:lvl1pPr>
              <a:defRPr/>
            </a:lvl1pPr>
          </a:lstStyle>
          <a:p>
            <a:endParaRPr lang="en-US" altLang="zh-CN"/>
          </a:p>
        </p:txBody>
      </p:sp>
      <p:sp>
        <p:nvSpPr>
          <p:cNvPr id="7" name="Rectangle 6"/>
          <p:cNvSpPr>
            <a:spLocks noGrp="1" noChangeArrowheads="1"/>
          </p:cNvSpPr>
          <p:nvPr>
            <p:ph type="sldNum" sz="quarter" idx="12"/>
          </p:nvPr>
        </p:nvSpPr>
        <p:spPr>
          <a:ln/>
        </p:spPr>
        <p:txBody>
          <a:bodyPr/>
          <a:lstStyle>
            <a:lvl1pPr>
              <a:defRPr/>
            </a:lvl1pPr>
          </a:lstStyle>
          <a:p>
            <a:fld id="{88CD8D7C-ECD2-4CBC-82FF-3E82BD869AB1}" type="slidenum">
              <a:rPr lang="en-US" altLang="zh-CN"/>
              <a:pPr/>
              <a:t>‹#›</a:t>
            </a:fld>
            <a:endParaRPr lang="en-US" altLang="zh-CN"/>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ltLang="zh-CN" smtClean="0"/>
              <a:t>Click to edit Master title style</a:t>
            </a:r>
            <a:endParaRPr lang="zh-CN" alt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altLang="zh-CN" noProof="0" smtClean="0"/>
              <a:t>Click icon to add picture</a:t>
            </a:r>
            <a:endParaRPr lang="zh-CN" alt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ltLang="zh-CN"/>
          </a:p>
        </p:txBody>
      </p:sp>
      <p:sp>
        <p:nvSpPr>
          <p:cNvPr id="6" name="Rectangle 5"/>
          <p:cNvSpPr>
            <a:spLocks noGrp="1" noChangeArrowheads="1"/>
          </p:cNvSpPr>
          <p:nvPr>
            <p:ph type="ftr" sz="quarter" idx="11"/>
          </p:nvPr>
        </p:nvSpPr>
        <p:spPr>
          <a:ln/>
        </p:spPr>
        <p:txBody>
          <a:bodyPr/>
          <a:lstStyle>
            <a:lvl1pPr>
              <a:defRPr/>
            </a:lvl1pPr>
          </a:lstStyle>
          <a:p>
            <a:endParaRPr lang="en-US" altLang="zh-CN"/>
          </a:p>
        </p:txBody>
      </p:sp>
      <p:sp>
        <p:nvSpPr>
          <p:cNvPr id="7" name="Rectangle 6"/>
          <p:cNvSpPr>
            <a:spLocks noGrp="1" noChangeArrowheads="1"/>
          </p:cNvSpPr>
          <p:nvPr>
            <p:ph type="sldNum" sz="quarter" idx="12"/>
          </p:nvPr>
        </p:nvSpPr>
        <p:spPr>
          <a:ln/>
        </p:spPr>
        <p:txBody>
          <a:bodyPr/>
          <a:lstStyle>
            <a:lvl1pPr>
              <a:defRPr/>
            </a:lvl1pPr>
          </a:lstStyle>
          <a:p>
            <a:fld id="{1D5990E9-F3E0-40FF-BE30-D9E8ACCCD945}" type="slidenum">
              <a:rPr lang="en-US" altLang="zh-CN"/>
              <a:pPr/>
              <a:t>‹#›</a:t>
            </a:fld>
            <a:endParaRPr lang="en-US" altLang="zh-CN"/>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FB010775-74B4-4CF4-BEF9-66735F176E17}" type="slidenum">
              <a:rPr lang="en-US" altLang="zh-CN"/>
              <a:pPr/>
              <a:t>‹#›</a:t>
            </a:fld>
            <a:endParaRPr lang="en-US" altLang="zh-CN"/>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715000"/>
          </a:xfrm>
        </p:spPr>
        <p:txBody>
          <a:bodyPr vert="eaVert"/>
          <a:lstStyle/>
          <a:p>
            <a:r>
              <a:rPr lang="en-US" altLang="zh-CN" smtClean="0"/>
              <a:t>Click to edit Master title style</a:t>
            </a:r>
            <a:endParaRPr lang="zh-CN" altLang="en-US"/>
          </a:p>
        </p:txBody>
      </p:sp>
      <p:sp>
        <p:nvSpPr>
          <p:cNvPr id="3" name="Vertical Text Placeholder 2"/>
          <p:cNvSpPr>
            <a:spLocks noGrp="1"/>
          </p:cNvSpPr>
          <p:nvPr>
            <p:ph type="body" orient="vert" idx="1"/>
          </p:nvPr>
        </p:nvSpPr>
        <p:spPr>
          <a:xfrm>
            <a:off x="457200" y="609600"/>
            <a:ext cx="6019800" cy="5715000"/>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zh-CN" altLang="en-US"/>
          </a:p>
        </p:txBody>
      </p:sp>
      <p:sp>
        <p:nvSpPr>
          <p:cNvPr id="4" name="Rectangle 4"/>
          <p:cNvSpPr>
            <a:spLocks noGrp="1" noChangeArrowheads="1"/>
          </p:cNvSpPr>
          <p:nvPr>
            <p:ph type="dt" sz="half" idx="10"/>
          </p:nvPr>
        </p:nvSpPr>
        <p:spPr>
          <a:ln/>
        </p:spPr>
        <p:txBody>
          <a:bodyPr/>
          <a:lstStyle>
            <a:lvl1pPr>
              <a:defRPr/>
            </a:lvl1pPr>
          </a:lstStyle>
          <a:p>
            <a:endParaRPr lang="en-US" altLang="zh-CN"/>
          </a:p>
        </p:txBody>
      </p:sp>
      <p:sp>
        <p:nvSpPr>
          <p:cNvPr id="5" name="Rectangle 5"/>
          <p:cNvSpPr>
            <a:spLocks noGrp="1" noChangeArrowheads="1"/>
          </p:cNvSpPr>
          <p:nvPr>
            <p:ph type="ftr" sz="quarter" idx="11"/>
          </p:nvPr>
        </p:nvSpPr>
        <p:spPr>
          <a:ln/>
        </p:spPr>
        <p:txBody>
          <a:bodyPr/>
          <a:lstStyle>
            <a:lvl1pPr>
              <a:defRPr/>
            </a:lvl1pPr>
          </a:lstStyle>
          <a:p>
            <a:endParaRPr lang="en-US" altLang="zh-CN"/>
          </a:p>
        </p:txBody>
      </p:sp>
      <p:sp>
        <p:nvSpPr>
          <p:cNvPr id="6" name="Rectangle 6"/>
          <p:cNvSpPr>
            <a:spLocks noGrp="1" noChangeArrowheads="1"/>
          </p:cNvSpPr>
          <p:nvPr>
            <p:ph type="sldNum" sz="quarter" idx="12"/>
          </p:nvPr>
        </p:nvSpPr>
        <p:spPr>
          <a:ln/>
        </p:spPr>
        <p:txBody>
          <a:bodyPr/>
          <a:lstStyle>
            <a:lvl1pPr>
              <a:defRPr/>
            </a:lvl1pPr>
          </a:lstStyle>
          <a:p>
            <a:fld id="{ADAEC0EC-C318-4F00-8CB3-5AE6E2C169C0}" type="slidenum">
              <a:rPr lang="en-US" altLang="zh-CN"/>
              <a:pPr/>
              <a:t>‹#›</a:t>
            </a:fld>
            <a:endParaRPr lang="en-US" altLang="zh-CN"/>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3.jpe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image" Target="../media/image7.png"/><Relationship Id="rId2" Type="http://schemas.openxmlformats.org/officeDocument/2006/relationships/slideLayout" Target="../slideLayouts/slideLayout38.xml"/><Relationship Id="rId16" Type="http://schemas.openxmlformats.org/officeDocument/2006/relationships/image" Target="../media/image6.pn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5.pn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4.jpe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5.xml"/><Relationship Id="rId1" Type="http://schemas.openxmlformats.org/officeDocument/2006/relationships/slideLayout" Target="../slideLayouts/slideLayout49.xml"/><Relationship Id="rId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宋体" charset="-122"/>
              </a:defRPr>
            </a:lvl1pPr>
          </a:lstStyle>
          <a:p>
            <a:fld id="{2BCEA6ED-1D62-4F24-AC3B-DCD83807CC2B}" type="datetimeFigureOut">
              <a:rPr lang="en-US" smtClean="0"/>
              <a:pPr/>
              <a:t>1/16/2013</a:t>
            </a:fld>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宋体" charset="-122"/>
              </a:defRPr>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宋体" charset="-122"/>
              </a:defRPr>
            </a:lvl1pPr>
          </a:lstStyle>
          <a:p>
            <a:fld id="{278E5531-B589-4B46-901E-0BFF9D633788}" type="slidenum">
              <a:rPr lang="en-US" smtClean="0"/>
              <a:pPr/>
              <a:t>‹#›</a:t>
            </a:fld>
            <a:endParaRPr lang="en-US"/>
          </a:p>
        </p:txBody>
      </p:sp>
    </p:spTree>
  </p:cSld>
  <p:clrMap bg1="dk2" tx1="lt1" bg2="dk1" tx2="lt2" accent1="accent1" accent2="accent2" accent3="accent3" accent4="accent4" accent5="accent5" accent6="accent6" hlink="hlink" folHlink="folHlink"/>
  <p:sldLayoutIdLst>
    <p:sldLayoutId id="2147483697" r:id="rId1"/>
    <p:sldLayoutId id="2147483698" r:id="rId2"/>
    <p:sldLayoutId id="2147483747"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5"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81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宋体" charset="-122"/>
              </a:defRPr>
            </a:lvl1pPr>
          </a:lstStyle>
          <a:p>
            <a:endParaRPr lang="en-US" altLang="zh-CN"/>
          </a:p>
        </p:txBody>
      </p:sp>
      <p:sp>
        <p:nvSpPr>
          <p:cNvPr id="81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宋体" charset="-122"/>
              </a:defRPr>
            </a:lvl1pPr>
          </a:lstStyle>
          <a:p>
            <a:endParaRPr lang="en-US" altLang="zh-CN"/>
          </a:p>
        </p:txBody>
      </p:sp>
      <p:sp>
        <p:nvSpPr>
          <p:cNvPr id="81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宋体" charset="-122"/>
              </a:defRPr>
            </a:lvl1pPr>
          </a:lstStyle>
          <a:p>
            <a:fld id="{E2A77454-9342-4752-A4C2-BC75580D7970}" type="slidenum">
              <a:rPr lang="en-US" altLang="zh-CN"/>
              <a:pPr/>
              <a:t>‹#›</a:t>
            </a:fld>
            <a:endParaRPr lang="en-US" altLang="zh-CN"/>
          </a:p>
        </p:txBody>
      </p:sp>
    </p:spTree>
  </p:cSld>
  <p:clrMap bg1="dk2" tx1="lt1" bg2="dk1"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48" r:id="rId12"/>
    <p:sldLayoutId id="2147483749" r:id="rId13"/>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6096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
        <p:nvSpPr>
          <p:cNvPr id="3075" name="Rectangle 3"/>
          <p:cNvSpPr>
            <a:spLocks noGrp="1" noChangeArrowheads="1"/>
          </p:cNvSpPr>
          <p:nvPr>
            <p:ph type="body" idx="1"/>
          </p:nvPr>
        </p:nvSpPr>
        <p:spPr bwMode="auto">
          <a:xfrm>
            <a:off x="457200" y="17986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922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a typeface="宋体" charset="-122"/>
              </a:defRPr>
            </a:lvl1pPr>
          </a:lstStyle>
          <a:p>
            <a:endParaRPr lang="en-US" altLang="zh-CN"/>
          </a:p>
        </p:txBody>
      </p:sp>
      <p:sp>
        <p:nvSpPr>
          <p:cNvPr id="922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a typeface="宋体" charset="-122"/>
              </a:defRPr>
            </a:lvl1pPr>
          </a:lstStyle>
          <a:p>
            <a:endParaRPr lang="en-US" altLang="zh-CN"/>
          </a:p>
        </p:txBody>
      </p:sp>
      <p:sp>
        <p:nvSpPr>
          <p:cNvPr id="922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a typeface="宋体" charset="-122"/>
              </a:defRPr>
            </a:lvl1pPr>
          </a:lstStyle>
          <a:p>
            <a:fld id="{6B303D2A-55A9-4975-B49D-731FA51A343D}"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4" name="Picture 14" descr="bottombar"/>
          <p:cNvPicPr>
            <a:picLocks noChangeAspect="1" noChangeArrowheads="1"/>
          </p:cNvPicPr>
          <p:nvPr/>
        </p:nvPicPr>
        <p:blipFill>
          <a:blip r:embed="rId15" cstate="print"/>
          <a:srcRect/>
          <a:stretch>
            <a:fillRect/>
          </a:stretch>
        </p:blipFill>
        <p:spPr bwMode="auto">
          <a:xfrm>
            <a:off x="0" y="6572250"/>
            <a:ext cx="9144000" cy="285750"/>
          </a:xfrm>
          <a:prstGeom prst="rect">
            <a:avLst/>
          </a:prstGeom>
          <a:noFill/>
        </p:spPr>
      </p:pic>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6"/>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7"/>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7"/>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4"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46" r:id="rId1"/>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Demography - 3</a:t>
            </a:r>
            <a:endParaRPr lang="en-US" dirty="0"/>
          </a:p>
        </p:txBody>
      </p:sp>
      <p:sp>
        <p:nvSpPr>
          <p:cNvPr id="3" name="Subtitle 2"/>
          <p:cNvSpPr>
            <a:spLocks noGrp="1"/>
          </p:cNvSpPr>
          <p:nvPr>
            <p:ph type="subTitle" idx="1"/>
          </p:nvPr>
        </p:nvSpPr>
        <p:spPr/>
        <p:txBody>
          <a:bodyPr/>
          <a:lstStyle/>
          <a:p>
            <a:r>
              <a:rPr lang="en-US" dirty="0" err="1" smtClean="0"/>
              <a:t>Maj</a:t>
            </a:r>
            <a:r>
              <a:rPr lang="en-US" dirty="0" smtClean="0"/>
              <a:t> </a:t>
            </a:r>
            <a:r>
              <a:rPr lang="en-US" dirty="0" err="1" smtClean="0"/>
              <a:t>Syed</a:t>
            </a:r>
            <a:r>
              <a:rPr lang="en-US" dirty="0" smtClean="0"/>
              <a:t> </a:t>
            </a:r>
            <a:r>
              <a:rPr lang="en-US" dirty="0" err="1" smtClean="0"/>
              <a:t>Fawad</a:t>
            </a:r>
            <a:r>
              <a:rPr lang="en-US" dirty="0" smtClean="0"/>
              <a:t> </a:t>
            </a:r>
            <a:r>
              <a:rPr lang="en-US" dirty="0" err="1" smtClean="0"/>
              <a:t>Mashhadi</a:t>
            </a:r>
            <a:endParaRPr lang="en-US"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457200" y="430213"/>
            <a:ext cx="8229600" cy="712787"/>
          </a:xfrm>
        </p:spPr>
        <p:txBody>
          <a:bodyPr>
            <a:normAutofit fontScale="90000"/>
          </a:bodyPr>
          <a:lstStyle/>
          <a:p>
            <a:r>
              <a:rPr lang="en-US" sz="5000" dirty="0"/>
              <a:t>The Demographic Transition</a:t>
            </a:r>
          </a:p>
        </p:txBody>
      </p:sp>
      <p:sp>
        <p:nvSpPr>
          <p:cNvPr id="103427" name="Rectangle 3"/>
          <p:cNvSpPr>
            <a:spLocks noGrp="1" noChangeArrowheads="1"/>
          </p:cNvSpPr>
          <p:nvPr>
            <p:ph idx="1"/>
          </p:nvPr>
        </p:nvSpPr>
        <p:spPr>
          <a:xfrm>
            <a:off x="533400" y="1600200"/>
            <a:ext cx="8229600" cy="4419600"/>
          </a:xfrm>
        </p:spPr>
        <p:txBody>
          <a:bodyPr>
            <a:normAutofit fontScale="92500" lnSpcReduction="20000"/>
          </a:bodyPr>
          <a:lstStyle/>
          <a:p>
            <a:r>
              <a:rPr lang="en-US" sz="3200" dirty="0" smtClean="0"/>
              <a:t>Change that </a:t>
            </a:r>
            <a:r>
              <a:rPr lang="en-US" sz="3200" dirty="0"/>
              <a:t>populations undergo from high rates of births and deaths to low rates of births and </a:t>
            </a:r>
            <a:r>
              <a:rPr lang="en-US" sz="3200" dirty="0" smtClean="0"/>
              <a:t>deaths</a:t>
            </a:r>
          </a:p>
          <a:p>
            <a:r>
              <a:rPr lang="en-US" sz="3200" dirty="0" smtClean="0"/>
              <a:t>High </a:t>
            </a:r>
            <a:r>
              <a:rPr lang="en-US" sz="3200" dirty="0"/>
              <a:t>levels of births and deaths kept most populations from growing rapidly throughout most of </a:t>
            </a:r>
            <a:r>
              <a:rPr lang="en-US" sz="3200" dirty="0" smtClean="0"/>
              <a:t>time</a:t>
            </a:r>
          </a:p>
          <a:p>
            <a:r>
              <a:rPr lang="en-US" sz="3200" dirty="0" smtClean="0"/>
              <a:t>In </a:t>
            </a:r>
            <a:r>
              <a:rPr lang="en-US" sz="3200" dirty="0"/>
              <a:t>fact, many populations not only failed to grow but also completely died out when births rates did not compensate for high death </a:t>
            </a:r>
            <a:r>
              <a:rPr lang="en-US" sz="3200" dirty="0" smtClean="0"/>
              <a:t>rates</a:t>
            </a:r>
          </a:p>
          <a:p>
            <a:r>
              <a:rPr lang="en-US" sz="3200" dirty="0" smtClean="0"/>
              <a:t>Death </a:t>
            </a:r>
            <a:r>
              <a:rPr lang="en-US" sz="3200" dirty="0"/>
              <a:t>rates eventually fell as living conditions and nutrition </a:t>
            </a:r>
            <a:r>
              <a:rPr lang="en-US" sz="3200" dirty="0" smtClean="0"/>
              <a:t>improved </a:t>
            </a:r>
            <a:endParaRPr lang="en-US" sz="3200" dirty="0"/>
          </a:p>
        </p:txBody>
      </p:sp>
      <p:sp>
        <p:nvSpPr>
          <p:cNvPr id="6" name="Slide Number Placeholder 5"/>
          <p:cNvSpPr>
            <a:spLocks noGrp="1"/>
          </p:cNvSpPr>
          <p:nvPr>
            <p:ph type="sldNum" sz="quarter" idx="12"/>
          </p:nvPr>
        </p:nvSpPr>
        <p:spPr>
          <a:xfrm>
            <a:off x="7010400" y="6245225"/>
            <a:ext cx="2133600" cy="476250"/>
          </a:xfrm>
          <a:prstGeom prst="rect">
            <a:avLst/>
          </a:prstGeom>
        </p:spPr>
        <p:txBody>
          <a:bodyPr/>
          <a:lstStyle/>
          <a:p>
            <a:fld id="{CCD3B09E-5EDB-4B28-8082-939F3B7A4993}" type="slidenum">
              <a:rPr lang="en-US" altLang="en-US"/>
              <a:pPr/>
              <a:t>2</a:t>
            </a:fld>
            <a:endParaRPr lang="en-US" alt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6" name="Rectangle 4"/>
          <p:cNvSpPr>
            <a:spLocks noGrp="1" noChangeArrowheads="1"/>
          </p:cNvSpPr>
          <p:nvPr>
            <p:ph type="title"/>
          </p:nvPr>
        </p:nvSpPr>
        <p:spPr>
          <a:xfrm>
            <a:off x="228600" y="307975"/>
            <a:ext cx="9144000" cy="1139825"/>
          </a:xfrm>
          <a:noFill/>
          <a:ln/>
        </p:spPr>
        <p:txBody>
          <a:bodyPr>
            <a:normAutofit/>
          </a:bodyPr>
          <a:lstStyle/>
          <a:p>
            <a:r>
              <a:rPr lang="en-US" sz="5000" dirty="0"/>
              <a:t>The Demographic </a:t>
            </a:r>
            <a:r>
              <a:rPr lang="en-US" sz="5000" dirty="0" smtClean="0"/>
              <a:t>Transition</a:t>
            </a:r>
            <a:r>
              <a:rPr lang="en-US" sz="3400" dirty="0" smtClean="0"/>
              <a:t>……</a:t>
            </a:r>
            <a:endParaRPr lang="en-US" sz="3400" dirty="0"/>
          </a:p>
        </p:txBody>
      </p:sp>
      <p:sp>
        <p:nvSpPr>
          <p:cNvPr id="212995" name="Rectangle 3"/>
          <p:cNvSpPr>
            <a:spLocks noGrp="1" noChangeArrowheads="1"/>
          </p:cNvSpPr>
          <p:nvPr>
            <p:ph idx="1"/>
          </p:nvPr>
        </p:nvSpPr>
        <p:spPr>
          <a:xfrm>
            <a:off x="304800" y="1676400"/>
            <a:ext cx="8839200" cy="4572000"/>
          </a:xfrm>
        </p:spPr>
        <p:txBody>
          <a:bodyPr/>
          <a:lstStyle/>
          <a:p>
            <a:r>
              <a:rPr lang="en-US" sz="3200" dirty="0" smtClean="0"/>
              <a:t>The </a:t>
            </a:r>
            <a:r>
              <a:rPr lang="en-US" sz="3200" dirty="0"/>
              <a:t>decline in mortality usually precedes the decline in fertility, resulting in population growth during the transition </a:t>
            </a:r>
            <a:r>
              <a:rPr lang="en-US" sz="3200" dirty="0" smtClean="0"/>
              <a:t>period</a:t>
            </a:r>
          </a:p>
          <a:p>
            <a:r>
              <a:rPr lang="en-US" sz="3200" dirty="0" smtClean="0"/>
              <a:t>Fertility </a:t>
            </a:r>
            <a:r>
              <a:rPr lang="en-US" sz="3200" dirty="0"/>
              <a:t>rates fall neither as quickly nor as dramatically as death rates, and thus population grows </a:t>
            </a:r>
            <a:r>
              <a:rPr lang="en-US" sz="3200" dirty="0" smtClean="0"/>
              <a:t>rapidly</a:t>
            </a:r>
            <a:endParaRPr lang="en-US" sz="3200" dirty="0"/>
          </a:p>
          <a:p>
            <a:pPr>
              <a:buFont typeface="Wingdings" pitchFamily="2" charset="2"/>
              <a:buNone/>
            </a:pPr>
            <a:endParaRPr lang="en-US" sz="3400" dirty="0"/>
          </a:p>
        </p:txBody>
      </p:sp>
      <p:sp>
        <p:nvSpPr>
          <p:cNvPr id="6" name="Slide Number Placeholder 5"/>
          <p:cNvSpPr>
            <a:spLocks noGrp="1"/>
          </p:cNvSpPr>
          <p:nvPr>
            <p:ph type="sldNum" sz="quarter" idx="12"/>
          </p:nvPr>
        </p:nvSpPr>
        <p:spPr>
          <a:xfrm>
            <a:off x="7010400" y="6245225"/>
            <a:ext cx="2133600" cy="476250"/>
          </a:xfrm>
          <a:prstGeom prst="rect">
            <a:avLst/>
          </a:prstGeom>
        </p:spPr>
        <p:txBody>
          <a:bodyPr/>
          <a:lstStyle/>
          <a:p>
            <a:fld id="{6904CF7B-7685-4682-A452-B4880F4202F5}" type="slidenum">
              <a:rPr lang="en-US" altLang="en-US"/>
              <a:pPr/>
              <a:t>3</a:t>
            </a:fld>
            <a:endParaRPr lang="en-US" altLang="en-US"/>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demographic_transition_detaile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ctangle 4"/>
          <p:cNvSpPr/>
          <p:nvPr/>
        </p:nvSpPr>
        <p:spPr>
          <a:xfrm>
            <a:off x="2743200" y="0"/>
            <a:ext cx="64008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0" y="3962400"/>
            <a:ext cx="2743200" cy="2895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demographic_transition_detaile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ctangle 4"/>
          <p:cNvSpPr/>
          <p:nvPr/>
        </p:nvSpPr>
        <p:spPr>
          <a:xfrm>
            <a:off x="4343400" y="0"/>
            <a:ext cx="48006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0" y="3962400"/>
            <a:ext cx="4343400" cy="2895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demographic_transition_detaile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ctangle 4"/>
          <p:cNvSpPr/>
          <p:nvPr/>
        </p:nvSpPr>
        <p:spPr>
          <a:xfrm>
            <a:off x="5943600" y="0"/>
            <a:ext cx="3200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0" y="3962400"/>
            <a:ext cx="5943600" cy="2895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demographic_transition_detaile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Rectangle 4"/>
          <p:cNvSpPr/>
          <p:nvPr/>
        </p:nvSpPr>
        <p:spPr>
          <a:xfrm>
            <a:off x="7543800" y="0"/>
            <a:ext cx="1600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 name="Rectangle 5"/>
          <p:cNvSpPr/>
          <p:nvPr/>
        </p:nvSpPr>
        <p:spPr>
          <a:xfrm>
            <a:off x="0" y="3962400"/>
            <a:ext cx="7543800" cy="2895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2" descr="demographic_transition_detailed.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Rectangle 5"/>
          <p:cNvSpPr/>
          <p:nvPr/>
        </p:nvSpPr>
        <p:spPr>
          <a:xfrm>
            <a:off x="0" y="3962400"/>
            <a:ext cx="9144000" cy="2895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Demographic Transition &amp; Corresponding Population Pyramids</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chatt.hdsb.ca/~vanelliss/FOV1-000B9892/FOV1-000B9933/FOV1-00103636/S0A240200.1/Demographic%20Transition%20Model%20Diagram.gif?src=.PNG"/>
          <p:cNvPicPr>
            <a:picLocks noChangeAspect="1" noChangeArrowheads="1"/>
          </p:cNvPicPr>
          <p:nvPr/>
        </p:nvPicPr>
        <p:blipFill>
          <a:blip r:embed="rId2" cstate="print"/>
          <a:srcRect/>
          <a:stretch>
            <a:fillRect/>
          </a:stretch>
        </p:blipFill>
        <p:spPr bwMode="auto">
          <a:xfrm>
            <a:off x="0" y="1371600"/>
            <a:ext cx="9144000" cy="3886200"/>
          </a:xfrm>
          <a:prstGeom prst="rect">
            <a:avLst/>
          </a:prstGeom>
          <a:noFill/>
        </p:spPr>
      </p:pic>
      <p:sp>
        <p:nvSpPr>
          <p:cNvPr id="3" name="Rectangle 2"/>
          <p:cNvSpPr/>
          <p:nvPr/>
        </p:nvSpPr>
        <p:spPr>
          <a:xfrm>
            <a:off x="2590800" y="1219200"/>
            <a:ext cx="6553200" cy="403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chatt.hdsb.ca/~vanelliss/FOV1-000B9892/FOV1-000B9933/FOV1-00103636/S0A240200.1/Demographic%20Transition%20Model%20Diagram.gif?src=.PNG"/>
          <p:cNvPicPr>
            <a:picLocks noChangeAspect="1" noChangeArrowheads="1"/>
          </p:cNvPicPr>
          <p:nvPr/>
        </p:nvPicPr>
        <p:blipFill>
          <a:blip r:embed="rId2" cstate="print"/>
          <a:srcRect/>
          <a:stretch>
            <a:fillRect/>
          </a:stretch>
        </p:blipFill>
        <p:spPr bwMode="auto">
          <a:xfrm>
            <a:off x="0" y="1371600"/>
            <a:ext cx="9144000" cy="3886200"/>
          </a:xfrm>
          <a:prstGeom prst="rect">
            <a:avLst/>
          </a:prstGeom>
          <a:noFill/>
        </p:spPr>
      </p:pic>
      <p:sp>
        <p:nvSpPr>
          <p:cNvPr id="3" name="Rectangle 2"/>
          <p:cNvSpPr/>
          <p:nvPr/>
        </p:nvSpPr>
        <p:spPr>
          <a:xfrm>
            <a:off x="4800600" y="1219200"/>
            <a:ext cx="4343400" cy="403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chatt.hdsb.ca/~vanelliss/FOV1-000B9892/FOV1-000B9933/FOV1-00103636/S0A240200.1/Demographic%20Transition%20Model%20Diagram.gif?src=.PNG"/>
          <p:cNvPicPr>
            <a:picLocks noChangeAspect="1" noChangeArrowheads="1"/>
          </p:cNvPicPr>
          <p:nvPr/>
        </p:nvPicPr>
        <p:blipFill>
          <a:blip r:embed="rId2" cstate="print"/>
          <a:srcRect/>
          <a:stretch>
            <a:fillRect/>
          </a:stretch>
        </p:blipFill>
        <p:spPr bwMode="auto">
          <a:xfrm>
            <a:off x="0" y="1371600"/>
            <a:ext cx="9144000" cy="3886200"/>
          </a:xfrm>
          <a:prstGeom prst="rect">
            <a:avLst/>
          </a:prstGeom>
          <a:noFill/>
        </p:spPr>
      </p:pic>
      <p:sp>
        <p:nvSpPr>
          <p:cNvPr id="3" name="Rectangle 2"/>
          <p:cNvSpPr/>
          <p:nvPr/>
        </p:nvSpPr>
        <p:spPr>
          <a:xfrm>
            <a:off x="6934200" y="1219200"/>
            <a:ext cx="2209800" cy="403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chatt.hdsb.ca/~vanelliss/FOV1-000B9892/FOV1-000B9933/FOV1-00103636/S0A240200.1/Demographic%20Transition%20Model%20Diagram.gif?src=.PNG"/>
          <p:cNvPicPr>
            <a:picLocks noChangeAspect="1" noChangeArrowheads="1"/>
          </p:cNvPicPr>
          <p:nvPr/>
        </p:nvPicPr>
        <p:blipFill>
          <a:blip r:embed="rId2" cstate="print"/>
          <a:srcRect/>
          <a:stretch>
            <a:fillRect/>
          </a:stretch>
        </p:blipFill>
        <p:spPr bwMode="auto">
          <a:xfrm>
            <a:off x="0" y="1371600"/>
            <a:ext cx="9144000" cy="38862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104451" name="Rectangle 3"/>
          <p:cNvSpPr>
            <a:spLocks noGrp="1" noChangeArrowheads="1"/>
          </p:cNvSpPr>
          <p:nvPr>
            <p:ph idx="1"/>
          </p:nvPr>
        </p:nvSpPr>
        <p:spPr>
          <a:xfrm>
            <a:off x="457200" y="762000"/>
            <a:ext cx="8229600" cy="4525963"/>
          </a:xfrm>
        </p:spPr>
        <p:txBody>
          <a:bodyPr/>
          <a:lstStyle/>
          <a:p>
            <a:pPr>
              <a:lnSpc>
                <a:spcPct val="90000"/>
              </a:lnSpc>
              <a:buFont typeface="Wingdings" pitchFamily="2" charset="2"/>
              <a:buNone/>
            </a:pPr>
            <a:r>
              <a:rPr lang="en-US" sz="2800" dirty="0"/>
              <a:t>	</a:t>
            </a:r>
            <a:r>
              <a:rPr lang="en-US" sz="3400" dirty="0"/>
              <a:t>Finland is a good example of a country that has passed through the four stages of the demographic transition.</a:t>
            </a:r>
          </a:p>
          <a:p>
            <a:pPr>
              <a:lnSpc>
                <a:spcPct val="90000"/>
              </a:lnSpc>
              <a:buFont typeface="Wingdings" pitchFamily="2" charset="2"/>
              <a:buNone/>
            </a:pPr>
            <a:r>
              <a:rPr lang="en-US" sz="2800" dirty="0"/>
              <a:t>	</a:t>
            </a:r>
            <a:r>
              <a:rPr lang="en-US" sz="3300" b="1" dirty="0">
                <a:solidFill>
                  <a:srgbClr val="FFC000"/>
                </a:solidFill>
              </a:rPr>
              <a:t>Stage I</a:t>
            </a:r>
          </a:p>
          <a:p>
            <a:pPr>
              <a:lnSpc>
                <a:spcPct val="90000"/>
              </a:lnSpc>
              <a:buFont typeface="Wingdings" pitchFamily="2" charset="2"/>
              <a:buNone/>
            </a:pPr>
            <a:r>
              <a:rPr lang="en-US" sz="3200" dirty="0"/>
              <a:t>		    </a:t>
            </a:r>
            <a:r>
              <a:rPr lang="en-US" sz="3200" b="1" dirty="0"/>
              <a:t>High birth rate, high death rate= little or 	    no growth</a:t>
            </a:r>
          </a:p>
          <a:p>
            <a:pPr>
              <a:lnSpc>
                <a:spcPct val="90000"/>
              </a:lnSpc>
              <a:buFont typeface="Wingdings" pitchFamily="2" charset="2"/>
              <a:buNone/>
            </a:pPr>
            <a:r>
              <a:rPr lang="en-US" sz="3200" b="1" dirty="0"/>
              <a:t>		     </a:t>
            </a:r>
            <a:r>
              <a:rPr lang="en-US" sz="3200" b="1" i="1" dirty="0">
                <a:solidFill>
                  <a:srgbClr val="FFC000"/>
                </a:solidFill>
              </a:rPr>
              <a:t>(Finland in 1785 -1790)</a:t>
            </a:r>
          </a:p>
          <a:p>
            <a:pPr>
              <a:lnSpc>
                <a:spcPct val="90000"/>
              </a:lnSpc>
              <a:buFont typeface="Wingdings" pitchFamily="2" charset="2"/>
              <a:buNone/>
            </a:pPr>
            <a:r>
              <a:rPr lang="en-US" sz="3200" b="1" dirty="0"/>
              <a:t>		     Birth rate: 38 per 1,000</a:t>
            </a:r>
          </a:p>
          <a:p>
            <a:pPr>
              <a:lnSpc>
                <a:spcPct val="90000"/>
              </a:lnSpc>
              <a:buFont typeface="Wingdings" pitchFamily="2" charset="2"/>
              <a:buNone/>
            </a:pPr>
            <a:r>
              <a:rPr lang="en-US" sz="3200" b="1" dirty="0"/>
              <a:t>		     Death rate; 32 per 1,000</a:t>
            </a:r>
          </a:p>
          <a:p>
            <a:pPr>
              <a:lnSpc>
                <a:spcPct val="90000"/>
              </a:lnSpc>
              <a:buFont typeface="Wingdings" pitchFamily="2" charset="2"/>
              <a:buNone/>
            </a:pPr>
            <a:r>
              <a:rPr lang="en-US" sz="3200" b="1" dirty="0"/>
              <a:t>		     Rate of natural increase: 0.6 percent</a:t>
            </a:r>
          </a:p>
          <a:p>
            <a:pPr>
              <a:lnSpc>
                <a:spcPct val="90000"/>
              </a:lnSpc>
              <a:buFont typeface="Wingdings" pitchFamily="2" charset="2"/>
              <a:buNone/>
            </a:pPr>
            <a:r>
              <a:rPr lang="en-US" sz="2400" dirty="0"/>
              <a:t>	</a:t>
            </a:r>
            <a:endParaRPr lang="en-US" sz="3300" b="1" dirty="0"/>
          </a:p>
        </p:txBody>
      </p:sp>
      <p:sp>
        <p:nvSpPr>
          <p:cNvPr id="6" name="Slide Number Placeholder 5"/>
          <p:cNvSpPr>
            <a:spLocks noGrp="1"/>
          </p:cNvSpPr>
          <p:nvPr>
            <p:ph type="sldNum" sz="quarter" idx="12"/>
          </p:nvPr>
        </p:nvSpPr>
        <p:spPr>
          <a:prstGeom prst="rect">
            <a:avLst/>
          </a:prstGeom>
        </p:spPr>
        <p:txBody>
          <a:bodyPr/>
          <a:lstStyle/>
          <a:p>
            <a:fld id="{CD7E1031-D734-4F86-B343-A7DE727BCE58}" type="slidenum">
              <a:rPr lang="en-US" altLang="en-US"/>
              <a:pPr/>
              <a:t>14</a:t>
            </a:fld>
            <a:endParaRPr lang="en-US" altLang="en-US"/>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214019" name="Rectangle 3"/>
          <p:cNvSpPr>
            <a:spLocks noGrp="1" noChangeArrowheads="1"/>
          </p:cNvSpPr>
          <p:nvPr>
            <p:ph idx="1"/>
          </p:nvPr>
        </p:nvSpPr>
        <p:spPr/>
        <p:txBody>
          <a:bodyPr/>
          <a:lstStyle/>
          <a:p>
            <a:pPr>
              <a:lnSpc>
                <a:spcPct val="90000"/>
              </a:lnSpc>
              <a:buFont typeface="Wingdings" pitchFamily="2" charset="2"/>
              <a:buNone/>
            </a:pPr>
            <a:r>
              <a:rPr lang="en-US" sz="3300" b="1" dirty="0">
                <a:solidFill>
                  <a:srgbClr val="FFC000"/>
                </a:solidFill>
              </a:rPr>
              <a:t>Stage II</a:t>
            </a:r>
          </a:p>
          <a:p>
            <a:pPr>
              <a:lnSpc>
                <a:spcPct val="90000"/>
              </a:lnSpc>
              <a:buFont typeface="Wingdings" pitchFamily="2" charset="2"/>
              <a:buNone/>
            </a:pPr>
            <a:r>
              <a:rPr lang="en-US" sz="2400" dirty="0"/>
              <a:t>		     </a:t>
            </a:r>
            <a:r>
              <a:rPr lang="en-US" sz="3300" b="1" dirty="0"/>
              <a:t>High birth rate, falling death </a:t>
            </a:r>
            <a:r>
              <a:rPr lang="en-US" sz="3300" b="1" dirty="0" smtClean="0"/>
              <a:t>rate = </a:t>
            </a:r>
            <a:r>
              <a:rPr lang="en-US" sz="3300" b="1" dirty="0"/>
              <a:t>	    	    high growth</a:t>
            </a:r>
          </a:p>
          <a:p>
            <a:pPr>
              <a:lnSpc>
                <a:spcPct val="90000"/>
              </a:lnSpc>
              <a:buFont typeface="Wingdings" pitchFamily="2" charset="2"/>
              <a:buNone/>
            </a:pPr>
            <a:r>
              <a:rPr lang="en-US" sz="3300" b="1" dirty="0"/>
              <a:t>		     </a:t>
            </a:r>
            <a:r>
              <a:rPr lang="en-US" sz="3300" b="1" i="1" dirty="0">
                <a:solidFill>
                  <a:srgbClr val="FFC000"/>
                </a:solidFill>
              </a:rPr>
              <a:t>(Finland in 1825 -1830)</a:t>
            </a:r>
          </a:p>
          <a:p>
            <a:pPr>
              <a:lnSpc>
                <a:spcPct val="90000"/>
              </a:lnSpc>
              <a:buFont typeface="Wingdings" pitchFamily="2" charset="2"/>
              <a:buNone/>
            </a:pPr>
            <a:r>
              <a:rPr lang="en-US" sz="3300" b="1" dirty="0"/>
              <a:t>		     Birth rate: 38 per 1,000</a:t>
            </a:r>
          </a:p>
          <a:p>
            <a:pPr>
              <a:lnSpc>
                <a:spcPct val="90000"/>
              </a:lnSpc>
              <a:buFont typeface="Wingdings" pitchFamily="2" charset="2"/>
              <a:buNone/>
            </a:pPr>
            <a:r>
              <a:rPr lang="en-US" sz="3300" b="1" dirty="0"/>
              <a:t>		     Death rate: 24 per 1,000</a:t>
            </a:r>
          </a:p>
          <a:p>
            <a:pPr>
              <a:lnSpc>
                <a:spcPct val="90000"/>
              </a:lnSpc>
              <a:buFont typeface="Wingdings" pitchFamily="2" charset="2"/>
              <a:buNone/>
            </a:pPr>
            <a:r>
              <a:rPr lang="en-US" sz="3300" b="1" dirty="0"/>
              <a:t>		     Rate of natural increase:1.4 percent	</a:t>
            </a:r>
          </a:p>
          <a:p>
            <a:pPr>
              <a:lnSpc>
                <a:spcPct val="90000"/>
              </a:lnSpc>
            </a:pPr>
            <a:endParaRPr lang="en-US" sz="2600" dirty="0"/>
          </a:p>
        </p:txBody>
      </p:sp>
      <p:sp>
        <p:nvSpPr>
          <p:cNvPr id="5" name="Slide Number Placeholder 5"/>
          <p:cNvSpPr>
            <a:spLocks noGrp="1"/>
          </p:cNvSpPr>
          <p:nvPr>
            <p:ph type="sldNum" sz="quarter" idx="12"/>
          </p:nvPr>
        </p:nvSpPr>
        <p:spPr>
          <a:prstGeom prst="rect">
            <a:avLst/>
          </a:prstGeom>
        </p:spPr>
        <p:txBody>
          <a:bodyPr/>
          <a:lstStyle/>
          <a:p>
            <a:fld id="{C6D07ACD-CD33-4BF8-B8E1-CD4D35513E9E}" type="slidenum">
              <a:rPr lang="en-US" altLang="en-US"/>
              <a:pPr/>
              <a:t>15</a:t>
            </a:fld>
            <a:endParaRPr lang="en-US" altLang="en-US"/>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105475" name="Rectangle 3"/>
          <p:cNvSpPr>
            <a:spLocks noGrp="1" noChangeArrowheads="1"/>
          </p:cNvSpPr>
          <p:nvPr>
            <p:ph idx="1"/>
          </p:nvPr>
        </p:nvSpPr>
        <p:spPr/>
        <p:txBody>
          <a:bodyPr/>
          <a:lstStyle/>
          <a:p>
            <a:pPr>
              <a:buFont typeface="Wingdings" pitchFamily="2" charset="2"/>
              <a:buNone/>
            </a:pPr>
            <a:r>
              <a:rPr lang="en-US" sz="2400" dirty="0">
                <a:solidFill>
                  <a:srgbClr val="FFC000"/>
                </a:solidFill>
              </a:rPr>
              <a:t>     </a:t>
            </a:r>
            <a:r>
              <a:rPr lang="en-US" sz="3300" b="1" dirty="0">
                <a:solidFill>
                  <a:srgbClr val="FFC000"/>
                </a:solidFill>
              </a:rPr>
              <a:t>Stage III</a:t>
            </a:r>
          </a:p>
          <a:p>
            <a:pPr>
              <a:buFont typeface="Wingdings" pitchFamily="2" charset="2"/>
              <a:buNone/>
            </a:pPr>
            <a:r>
              <a:rPr lang="en-US" sz="2400" dirty="0"/>
              <a:t>		    </a:t>
            </a:r>
            <a:r>
              <a:rPr lang="en-US" sz="3200" b="1" dirty="0"/>
              <a:t>Declining birth rate, relatively low 	     		   death rate= slowed growth</a:t>
            </a:r>
          </a:p>
          <a:p>
            <a:pPr>
              <a:buFont typeface="Wingdings" pitchFamily="2" charset="2"/>
              <a:buNone/>
            </a:pPr>
            <a:r>
              <a:rPr lang="en-US" sz="3200" b="1" dirty="0"/>
              <a:t>		     </a:t>
            </a:r>
            <a:r>
              <a:rPr lang="en-US" sz="3200" b="1" i="1" dirty="0">
                <a:solidFill>
                  <a:srgbClr val="FFC000"/>
                </a:solidFill>
              </a:rPr>
              <a:t>(Finland in 1910 -1915)</a:t>
            </a:r>
          </a:p>
          <a:p>
            <a:pPr>
              <a:buFont typeface="Wingdings" pitchFamily="2" charset="2"/>
              <a:buNone/>
            </a:pPr>
            <a:r>
              <a:rPr lang="en-US" sz="3200" b="1" dirty="0"/>
              <a:t>		     Birth rate: 29 per 1,000</a:t>
            </a:r>
          </a:p>
          <a:p>
            <a:pPr>
              <a:buFont typeface="Wingdings" pitchFamily="2" charset="2"/>
              <a:buNone/>
            </a:pPr>
            <a:r>
              <a:rPr lang="en-US" sz="3200" b="1" dirty="0"/>
              <a:t>		     Death rate; 17 per 1,000</a:t>
            </a:r>
          </a:p>
          <a:p>
            <a:pPr>
              <a:buFont typeface="Wingdings" pitchFamily="2" charset="2"/>
              <a:buNone/>
            </a:pPr>
            <a:r>
              <a:rPr lang="en-US" sz="3200" b="1" dirty="0"/>
              <a:t>		     Rate of natural increase: 1.2 percent</a:t>
            </a:r>
          </a:p>
          <a:p>
            <a:pPr>
              <a:buFont typeface="Wingdings" pitchFamily="2" charset="2"/>
              <a:buNone/>
            </a:pPr>
            <a:r>
              <a:rPr lang="en-US" sz="3200" dirty="0"/>
              <a:t>	</a:t>
            </a:r>
            <a:endParaRPr lang="en-US" sz="3200" b="1" dirty="0"/>
          </a:p>
        </p:txBody>
      </p:sp>
      <p:sp>
        <p:nvSpPr>
          <p:cNvPr id="5" name="Slide Number Placeholder 5"/>
          <p:cNvSpPr>
            <a:spLocks noGrp="1"/>
          </p:cNvSpPr>
          <p:nvPr>
            <p:ph type="sldNum" sz="quarter" idx="12"/>
          </p:nvPr>
        </p:nvSpPr>
        <p:spPr>
          <a:prstGeom prst="rect">
            <a:avLst/>
          </a:prstGeom>
        </p:spPr>
        <p:txBody>
          <a:bodyPr/>
          <a:lstStyle/>
          <a:p>
            <a:fld id="{D84EC982-5380-4BBF-B273-5B15E64C8B90}" type="slidenum">
              <a:rPr lang="en-US" altLang="en-US"/>
              <a:pPr/>
              <a:t>16</a:t>
            </a:fld>
            <a:endParaRPr lang="en-US" altLang="en-US"/>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215043" name="Rectangle 3"/>
          <p:cNvSpPr>
            <a:spLocks noGrp="1" noChangeArrowheads="1"/>
          </p:cNvSpPr>
          <p:nvPr>
            <p:ph idx="1"/>
          </p:nvPr>
        </p:nvSpPr>
        <p:spPr/>
        <p:txBody>
          <a:bodyPr/>
          <a:lstStyle/>
          <a:p>
            <a:pPr>
              <a:lnSpc>
                <a:spcPct val="90000"/>
              </a:lnSpc>
              <a:buFont typeface="Wingdings" pitchFamily="2" charset="2"/>
              <a:buNone/>
            </a:pPr>
            <a:r>
              <a:rPr lang="en-US" sz="3600" b="1" dirty="0">
                <a:solidFill>
                  <a:srgbClr val="FFC000"/>
                </a:solidFill>
              </a:rPr>
              <a:t>Stage IV</a:t>
            </a:r>
          </a:p>
          <a:p>
            <a:pPr>
              <a:lnSpc>
                <a:spcPct val="90000"/>
              </a:lnSpc>
              <a:buFont typeface="Wingdings" pitchFamily="2" charset="2"/>
              <a:buNone/>
            </a:pPr>
            <a:r>
              <a:rPr lang="en-US" sz="2800" dirty="0"/>
              <a:t>		     </a:t>
            </a:r>
            <a:r>
              <a:rPr lang="en-US" sz="3200" b="1" dirty="0"/>
              <a:t>Low birth rate, low death rate= Very 	     low population growth</a:t>
            </a:r>
          </a:p>
          <a:p>
            <a:pPr>
              <a:lnSpc>
                <a:spcPct val="90000"/>
              </a:lnSpc>
              <a:buFont typeface="Wingdings" pitchFamily="2" charset="2"/>
              <a:buNone/>
            </a:pPr>
            <a:r>
              <a:rPr lang="en-US" sz="3200" b="1" dirty="0"/>
              <a:t>		</a:t>
            </a:r>
            <a:r>
              <a:rPr lang="en-US" sz="3200" b="1" dirty="0">
                <a:solidFill>
                  <a:srgbClr val="FFC000"/>
                </a:solidFill>
              </a:rPr>
              <a:t>     </a:t>
            </a:r>
            <a:r>
              <a:rPr lang="en-US" sz="3200" b="1" i="1" dirty="0">
                <a:solidFill>
                  <a:srgbClr val="FFC000"/>
                </a:solidFill>
              </a:rPr>
              <a:t>(Finland in 1996)</a:t>
            </a:r>
          </a:p>
          <a:p>
            <a:pPr>
              <a:lnSpc>
                <a:spcPct val="90000"/>
              </a:lnSpc>
              <a:buFont typeface="Wingdings" pitchFamily="2" charset="2"/>
              <a:buNone/>
            </a:pPr>
            <a:r>
              <a:rPr lang="en-US" sz="3200" b="1" dirty="0"/>
              <a:t>		     Birth rate: 12 per 1,000</a:t>
            </a:r>
          </a:p>
          <a:p>
            <a:pPr>
              <a:lnSpc>
                <a:spcPct val="90000"/>
              </a:lnSpc>
              <a:buFont typeface="Wingdings" pitchFamily="2" charset="2"/>
              <a:buNone/>
            </a:pPr>
            <a:r>
              <a:rPr lang="en-US" sz="3200" b="1" dirty="0"/>
              <a:t>		     Death rate: 10 per 1,000</a:t>
            </a:r>
          </a:p>
          <a:p>
            <a:pPr>
              <a:lnSpc>
                <a:spcPct val="90000"/>
              </a:lnSpc>
              <a:buFont typeface="Wingdings" pitchFamily="2" charset="2"/>
              <a:buNone/>
            </a:pPr>
            <a:r>
              <a:rPr lang="en-US" sz="3200" b="1" dirty="0"/>
              <a:t>		     Rate of natural increase:0.2 percent	</a:t>
            </a:r>
          </a:p>
          <a:p>
            <a:pPr>
              <a:lnSpc>
                <a:spcPct val="90000"/>
              </a:lnSpc>
              <a:buFont typeface="Wingdings" pitchFamily="2" charset="2"/>
              <a:buNone/>
            </a:pPr>
            <a:endParaRPr lang="en-US" sz="3200" b="1" dirty="0"/>
          </a:p>
          <a:p>
            <a:pPr>
              <a:lnSpc>
                <a:spcPct val="90000"/>
              </a:lnSpc>
            </a:pPr>
            <a:endParaRPr lang="en-US" sz="3200" dirty="0"/>
          </a:p>
        </p:txBody>
      </p:sp>
      <p:sp>
        <p:nvSpPr>
          <p:cNvPr id="5" name="Slide Number Placeholder 5"/>
          <p:cNvSpPr>
            <a:spLocks noGrp="1"/>
          </p:cNvSpPr>
          <p:nvPr>
            <p:ph type="sldNum" sz="quarter" idx="12"/>
          </p:nvPr>
        </p:nvSpPr>
        <p:spPr>
          <a:prstGeom prst="rect">
            <a:avLst/>
          </a:prstGeom>
        </p:spPr>
        <p:txBody>
          <a:bodyPr/>
          <a:lstStyle/>
          <a:p>
            <a:fld id="{017AAE16-DBF1-4A4F-A036-6EA762BD3804}" type="slidenum">
              <a:rPr lang="en-US" altLang="en-US"/>
              <a:pPr/>
              <a:t>17</a:t>
            </a:fld>
            <a:endParaRPr lang="en-US" altLang="en-US"/>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normAutofit/>
          </a:bodyPr>
          <a:lstStyle/>
          <a:p>
            <a:r>
              <a:rPr lang="en-US" sz="5000" dirty="0"/>
              <a:t>Beyond Transition</a:t>
            </a:r>
          </a:p>
        </p:txBody>
      </p:sp>
      <p:sp>
        <p:nvSpPr>
          <p:cNvPr id="108547" name="Rectangle 3"/>
          <p:cNvSpPr>
            <a:spLocks noGrp="1" noChangeArrowheads="1"/>
          </p:cNvSpPr>
          <p:nvPr>
            <p:ph idx="1"/>
          </p:nvPr>
        </p:nvSpPr>
        <p:spPr/>
        <p:txBody>
          <a:bodyPr/>
          <a:lstStyle/>
          <a:p>
            <a:pPr algn="just"/>
            <a:r>
              <a:rPr lang="en-US" sz="2800" dirty="0" smtClean="0"/>
              <a:t>Fifth stage</a:t>
            </a:r>
          </a:p>
          <a:p>
            <a:pPr algn="just"/>
            <a:r>
              <a:rPr lang="en-US" sz="2800" dirty="0" smtClean="0"/>
              <a:t>Number of people is actually decreasing</a:t>
            </a:r>
          </a:p>
          <a:p>
            <a:pPr algn="just"/>
            <a:r>
              <a:rPr lang="en-US" sz="2800" dirty="0" smtClean="0"/>
              <a:t>When </a:t>
            </a:r>
            <a:r>
              <a:rPr lang="en-US" sz="2800" dirty="0"/>
              <a:t>fertility falls to very low levels and stays there for a protracted period, a slow rate of population growth can turn into a negative one. </a:t>
            </a:r>
            <a:endParaRPr lang="en-US" sz="2800" dirty="0" smtClean="0"/>
          </a:p>
          <a:p>
            <a:pPr algn="just"/>
            <a:r>
              <a:rPr lang="en-US" sz="2800" dirty="0" smtClean="0"/>
              <a:t>Many </a:t>
            </a:r>
            <a:r>
              <a:rPr lang="en-US" sz="2800" dirty="0"/>
              <a:t>countries in Europe now have TFRs below the replacement level of about two children per woman. In the late 1990s, the TFRs of Bulgaria, Italy, Spain, the Czech Republic, Latvia, and Russia all </a:t>
            </a:r>
            <a:r>
              <a:rPr lang="en-US" sz="2800" dirty="0" smtClean="0"/>
              <a:t>were 1.2 among </a:t>
            </a:r>
            <a:r>
              <a:rPr lang="en-US" sz="2800" dirty="0"/>
              <a:t>the world’s lowest.</a:t>
            </a:r>
          </a:p>
        </p:txBody>
      </p:sp>
      <p:sp>
        <p:nvSpPr>
          <p:cNvPr id="6" name="Slide Number Placeholder 5"/>
          <p:cNvSpPr>
            <a:spLocks noGrp="1"/>
          </p:cNvSpPr>
          <p:nvPr>
            <p:ph type="sldNum" sz="quarter" idx="12"/>
          </p:nvPr>
        </p:nvSpPr>
        <p:spPr>
          <a:prstGeom prst="rect">
            <a:avLst/>
          </a:prstGeom>
        </p:spPr>
        <p:txBody>
          <a:bodyPr/>
          <a:lstStyle/>
          <a:p>
            <a:fld id="{B12647A2-5B47-4E84-80F2-1B71EF10EA3B}" type="slidenum">
              <a:rPr lang="en-US" altLang="en-US"/>
              <a:pPr/>
              <a:t>18</a:t>
            </a:fld>
            <a:endParaRPr lang="en-US" altLang="en-US"/>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228600" y="2289175"/>
            <a:ext cx="8915400" cy="1139825"/>
          </a:xfrm>
        </p:spPr>
        <p:txBody>
          <a:bodyPr/>
          <a:lstStyle/>
          <a:p>
            <a:pPr eaLnBrk="1" hangingPunct="1">
              <a:defRPr/>
            </a:pPr>
            <a:r>
              <a:rPr lang="en-US" sz="4000" dirty="0" smtClean="0">
                <a:solidFill>
                  <a:srgbClr val="FFC000"/>
                </a:solidFill>
              </a:rPr>
              <a:t>Communicable &amp; </a:t>
            </a:r>
            <a:br>
              <a:rPr lang="en-US" sz="4000" dirty="0" smtClean="0">
                <a:solidFill>
                  <a:srgbClr val="FFC000"/>
                </a:solidFill>
              </a:rPr>
            </a:br>
            <a:r>
              <a:rPr lang="en-US" sz="4000" dirty="0" smtClean="0">
                <a:solidFill>
                  <a:srgbClr val="FFC000"/>
                </a:solidFill>
              </a:rPr>
              <a:t>Non- Communicable Disease Comparison with </a:t>
            </a:r>
            <a:br>
              <a:rPr lang="en-US" sz="4000" dirty="0" smtClean="0">
                <a:solidFill>
                  <a:srgbClr val="FFC000"/>
                </a:solidFill>
              </a:rPr>
            </a:br>
            <a:r>
              <a:rPr lang="en-US" sz="4000" dirty="0" smtClean="0">
                <a:solidFill>
                  <a:srgbClr val="FFC000"/>
                </a:solidFill>
              </a:rPr>
              <a:t>Stages of Demographic Transition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scan0014"/>
          <p:cNvPicPr>
            <a:picLocks noChangeAspect="1" noChangeArrowheads="1"/>
          </p:cNvPicPr>
          <p:nvPr/>
        </p:nvPicPr>
        <p:blipFill>
          <a:blip r:embed="rId2" cstate="print"/>
          <a:srcRect/>
          <a:stretch>
            <a:fillRect/>
          </a:stretch>
        </p:blipFill>
        <p:spPr bwMode="auto">
          <a:xfrm>
            <a:off x="0" y="-66675"/>
            <a:ext cx="9144000" cy="6924675"/>
          </a:xfrm>
          <a:prstGeom prst="rect">
            <a:avLst/>
          </a:prstGeom>
          <a:noFill/>
          <a:ln w="9525">
            <a:noFill/>
            <a:miter lim="800000"/>
            <a:headEnd/>
            <a:tailEnd/>
          </a:ln>
        </p:spPr>
      </p:pic>
      <p:sp>
        <p:nvSpPr>
          <p:cNvPr id="35843" name="Arc 5"/>
          <p:cNvSpPr>
            <a:spLocks/>
          </p:cNvSpPr>
          <p:nvPr/>
        </p:nvSpPr>
        <p:spPr bwMode="auto">
          <a:xfrm flipV="1">
            <a:off x="990600" y="3505200"/>
            <a:ext cx="6858000" cy="12192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FF0000"/>
            </a:solidFill>
            <a:round/>
            <a:headEnd/>
            <a:tailEnd/>
          </a:ln>
        </p:spPr>
        <p:txBody>
          <a:bodyPr wrap="none" anchor="ctr"/>
          <a:lstStyle/>
          <a:p>
            <a:endParaRPr lang="en-US"/>
          </a:p>
        </p:txBody>
      </p:sp>
      <p:sp>
        <p:nvSpPr>
          <p:cNvPr id="35844" name="Text Box 7"/>
          <p:cNvSpPr txBox="1">
            <a:spLocks noChangeArrowheads="1"/>
          </p:cNvSpPr>
          <p:nvPr/>
        </p:nvSpPr>
        <p:spPr bwMode="auto">
          <a:xfrm>
            <a:off x="6727825" y="2819400"/>
            <a:ext cx="2416175" cy="650875"/>
          </a:xfrm>
          <a:prstGeom prst="rect">
            <a:avLst/>
          </a:prstGeom>
          <a:noFill/>
          <a:ln w="9525">
            <a:solidFill>
              <a:srgbClr val="FF0000"/>
            </a:solidFill>
            <a:miter lim="800000"/>
            <a:headEnd/>
            <a:tailEnd/>
          </a:ln>
        </p:spPr>
        <p:txBody>
          <a:bodyPr>
            <a:spAutoFit/>
          </a:bodyPr>
          <a:lstStyle/>
          <a:p>
            <a:pPr algn="ctr"/>
            <a:r>
              <a:rPr lang="en-US" b="1" dirty="0">
                <a:solidFill>
                  <a:srgbClr val="FF0000"/>
                </a:solidFill>
              </a:rPr>
              <a:t>Non-Communicable </a:t>
            </a:r>
          </a:p>
          <a:p>
            <a:pPr algn="ctr"/>
            <a:r>
              <a:rPr lang="en-US" b="1" dirty="0">
                <a:solidFill>
                  <a:srgbClr val="FF0000"/>
                </a:solidFill>
              </a:rPr>
              <a:t>Diseases</a:t>
            </a:r>
          </a:p>
        </p:txBody>
      </p:sp>
      <p:sp>
        <p:nvSpPr>
          <p:cNvPr id="35845" name="Freeform 9"/>
          <p:cNvSpPr>
            <a:spLocks/>
          </p:cNvSpPr>
          <p:nvPr/>
        </p:nvSpPr>
        <p:spPr bwMode="auto">
          <a:xfrm>
            <a:off x="990600" y="3581400"/>
            <a:ext cx="6858000" cy="1447800"/>
          </a:xfrm>
          <a:custGeom>
            <a:avLst/>
            <a:gdLst>
              <a:gd name="T0" fmla="*/ 0 w 4368"/>
              <a:gd name="T1" fmla="*/ 2147483647 h 896"/>
              <a:gd name="T2" fmla="*/ 2147483647 w 4368"/>
              <a:gd name="T3" fmla="*/ 2147483647 h 896"/>
              <a:gd name="T4" fmla="*/ 2147483647 w 4368"/>
              <a:gd name="T5" fmla="*/ 2147483647 h 896"/>
              <a:gd name="T6" fmla="*/ 2147483647 w 4368"/>
              <a:gd name="T7" fmla="*/ 2147483647 h 896"/>
              <a:gd name="T8" fmla="*/ 0 60000 65536"/>
              <a:gd name="T9" fmla="*/ 0 60000 65536"/>
              <a:gd name="T10" fmla="*/ 0 60000 65536"/>
              <a:gd name="T11" fmla="*/ 0 60000 65536"/>
              <a:gd name="T12" fmla="*/ 0 w 4368"/>
              <a:gd name="T13" fmla="*/ 0 h 896"/>
              <a:gd name="T14" fmla="*/ 4368 w 4368"/>
              <a:gd name="T15" fmla="*/ 896 h 896"/>
            </a:gdLst>
            <a:ahLst/>
            <a:cxnLst>
              <a:cxn ang="T8">
                <a:pos x="T0" y="T1"/>
              </a:cxn>
              <a:cxn ang="T9">
                <a:pos x="T2" y="T3"/>
              </a:cxn>
              <a:cxn ang="T10">
                <a:pos x="T4" y="T5"/>
              </a:cxn>
              <a:cxn ang="T11">
                <a:pos x="T6" y="T7"/>
              </a:cxn>
            </a:cxnLst>
            <a:rect l="T12" t="T13" r="T14" b="T15"/>
            <a:pathLst>
              <a:path w="4368" h="896">
                <a:moveTo>
                  <a:pt x="0" y="80"/>
                </a:moveTo>
                <a:cubicBezTo>
                  <a:pt x="404" y="40"/>
                  <a:pt x="808" y="0"/>
                  <a:pt x="1152" y="80"/>
                </a:cubicBezTo>
                <a:cubicBezTo>
                  <a:pt x="1496" y="160"/>
                  <a:pt x="1528" y="424"/>
                  <a:pt x="2064" y="560"/>
                </a:cubicBezTo>
                <a:cubicBezTo>
                  <a:pt x="2600" y="696"/>
                  <a:pt x="3992" y="840"/>
                  <a:pt x="4368" y="896"/>
                </a:cubicBezTo>
              </a:path>
            </a:pathLst>
          </a:custGeom>
          <a:noFill/>
          <a:ln w="9525">
            <a:solidFill>
              <a:srgbClr val="010199"/>
            </a:solidFill>
            <a:round/>
            <a:headEnd/>
            <a:tailEnd/>
          </a:ln>
        </p:spPr>
        <p:txBody>
          <a:bodyPr/>
          <a:lstStyle/>
          <a:p>
            <a:endParaRPr lang="en-US"/>
          </a:p>
        </p:txBody>
      </p:sp>
      <p:sp>
        <p:nvSpPr>
          <p:cNvPr id="35846" name="Text Box 10"/>
          <p:cNvSpPr txBox="1">
            <a:spLocks noChangeArrowheads="1"/>
          </p:cNvSpPr>
          <p:nvPr/>
        </p:nvSpPr>
        <p:spPr bwMode="auto">
          <a:xfrm>
            <a:off x="6419850" y="5073650"/>
            <a:ext cx="1885950" cy="641350"/>
          </a:xfrm>
          <a:prstGeom prst="rect">
            <a:avLst/>
          </a:prstGeom>
          <a:noFill/>
          <a:ln w="9525">
            <a:noFill/>
            <a:miter lim="800000"/>
            <a:headEnd/>
            <a:tailEnd/>
          </a:ln>
        </p:spPr>
        <p:txBody>
          <a:bodyPr wrap="none">
            <a:spAutoFit/>
          </a:bodyPr>
          <a:lstStyle/>
          <a:p>
            <a:pPr algn="ctr"/>
            <a:r>
              <a:rPr lang="en-US" b="1" dirty="0">
                <a:solidFill>
                  <a:srgbClr val="010199"/>
                </a:solidFill>
              </a:rPr>
              <a:t>Communicable </a:t>
            </a:r>
          </a:p>
          <a:p>
            <a:pPr algn="ctr"/>
            <a:r>
              <a:rPr lang="en-US" b="1" dirty="0">
                <a:solidFill>
                  <a:srgbClr val="010199"/>
                </a:solidFill>
              </a:rPr>
              <a:t>Disease</a:t>
            </a:r>
          </a:p>
        </p:txBody>
      </p:sp>
      <p:sp>
        <p:nvSpPr>
          <p:cNvPr id="35847" name="Rectangle 7"/>
          <p:cNvSpPr>
            <a:spLocks noChangeArrowheads="1"/>
          </p:cNvSpPr>
          <p:nvPr/>
        </p:nvSpPr>
        <p:spPr bwMode="auto">
          <a:xfrm>
            <a:off x="0" y="5867400"/>
            <a:ext cx="9144000" cy="990600"/>
          </a:xfrm>
          <a:prstGeom prst="rect">
            <a:avLst/>
          </a:prstGeom>
          <a:solidFill>
            <a:schemeClr val="tx1"/>
          </a:solidFill>
          <a:ln w="9525" algn="ctr">
            <a:solidFill>
              <a:schemeClr val="tx1"/>
            </a:solidFill>
            <a:round/>
            <a:headEnd/>
            <a:tailEnd/>
          </a:ln>
        </p:spPr>
        <p:txBody>
          <a:bodyPr/>
          <a:lstStyle/>
          <a:p>
            <a:endParaRPr lang="en-GB">
              <a:latin typeface="Arial"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Replacement level Fertility</a:t>
            </a:r>
            <a:endParaRPr lang="en-US" dirty="0"/>
          </a:p>
        </p:txBody>
      </p:sp>
      <p:sp>
        <p:nvSpPr>
          <p:cNvPr id="3" name="Content Placeholder 2"/>
          <p:cNvSpPr>
            <a:spLocks noGrp="1"/>
          </p:cNvSpPr>
          <p:nvPr>
            <p:ph idx="1"/>
          </p:nvPr>
        </p:nvSpPr>
        <p:spPr/>
        <p:txBody>
          <a:bodyPr/>
          <a:lstStyle/>
          <a:p>
            <a:r>
              <a:rPr lang="en-US" dirty="0" smtClean="0"/>
              <a:t>When a couple has 2 births during the reproductive life</a:t>
            </a:r>
          </a:p>
          <a:p>
            <a:pPr lvl="1"/>
            <a:r>
              <a:rPr lang="en-US" dirty="0" smtClean="0"/>
              <a:t>Just enough to replace themselves.</a:t>
            </a:r>
          </a:p>
          <a:p>
            <a:r>
              <a:rPr lang="en-US" dirty="0" smtClean="0"/>
              <a:t>At a community scale the replacement level is achieved when</a:t>
            </a:r>
          </a:p>
          <a:p>
            <a:pPr lvl="1"/>
            <a:r>
              <a:rPr lang="en-US" dirty="0" smtClean="0"/>
              <a:t>TFR </a:t>
            </a:r>
          </a:p>
          <a:p>
            <a:pPr lvl="2"/>
            <a:r>
              <a:rPr lang="en-US" dirty="0" smtClean="0"/>
              <a:t>2.1</a:t>
            </a:r>
          </a:p>
          <a:p>
            <a:pPr lvl="1"/>
            <a:r>
              <a:rPr lang="en-US" dirty="0" smtClean="0"/>
              <a:t>NRR </a:t>
            </a:r>
          </a:p>
          <a:p>
            <a:pPr lvl="2"/>
            <a:r>
              <a:rPr lang="en-US" dirty="0" smtClean="0"/>
              <a:t>1</a:t>
            </a:r>
          </a:p>
          <a:p>
            <a:pPr lvl="1">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29B7F91-29E4-4C4E-BB54-6741D5F8467B}" type="slidenum">
              <a:rPr lang="en-US" altLang="en-US"/>
              <a:pPr/>
              <a:t>22</a:t>
            </a:fld>
            <a:endParaRPr lang="en-US" altLang="en-US"/>
          </a:p>
        </p:txBody>
      </p:sp>
      <p:sp>
        <p:nvSpPr>
          <p:cNvPr id="126978" name="Rectangle 2"/>
          <p:cNvSpPr>
            <a:spLocks noGrp="1" noChangeArrowheads="1"/>
          </p:cNvSpPr>
          <p:nvPr>
            <p:ph type="title"/>
          </p:nvPr>
        </p:nvSpPr>
        <p:spPr/>
        <p:txBody>
          <a:bodyPr/>
          <a:lstStyle/>
          <a:p>
            <a:r>
              <a:rPr lang="en-US" b="1" dirty="0" smtClean="0"/>
              <a:t>Population Momentum</a:t>
            </a:r>
            <a:endParaRPr lang="en-US" b="1" dirty="0"/>
          </a:p>
        </p:txBody>
      </p:sp>
      <p:sp>
        <p:nvSpPr>
          <p:cNvPr id="126979" name="Rectangle 3"/>
          <p:cNvSpPr>
            <a:spLocks noGrp="1" noChangeArrowheads="1"/>
          </p:cNvSpPr>
          <p:nvPr>
            <p:ph type="body" idx="1"/>
          </p:nvPr>
        </p:nvSpPr>
        <p:spPr>
          <a:xfrm>
            <a:off x="228600" y="1371600"/>
            <a:ext cx="8382000" cy="5181600"/>
          </a:xfrm>
        </p:spPr>
        <p:txBody>
          <a:bodyPr/>
          <a:lstStyle/>
          <a:p>
            <a:pPr algn="just">
              <a:lnSpc>
                <a:spcPct val="80000"/>
              </a:lnSpc>
            </a:pPr>
            <a:r>
              <a:rPr lang="en-US" sz="2800" dirty="0" smtClean="0"/>
              <a:t>Tendency of </a:t>
            </a:r>
            <a:r>
              <a:rPr lang="en-US" sz="2800" dirty="0"/>
              <a:t>a population to continue to grow after replacement-level fertility has been achieved. </a:t>
            </a:r>
            <a:endParaRPr lang="en-US" sz="2800" dirty="0" smtClean="0"/>
          </a:p>
          <a:p>
            <a:pPr algn="just">
              <a:lnSpc>
                <a:spcPct val="80000"/>
              </a:lnSpc>
            </a:pPr>
            <a:r>
              <a:rPr lang="en-US" sz="2800" dirty="0" smtClean="0"/>
              <a:t>Total </a:t>
            </a:r>
            <a:r>
              <a:rPr lang="en-US" sz="2800" dirty="0"/>
              <a:t>births continue to exceed total deaths as these youth become parents. </a:t>
            </a:r>
            <a:endParaRPr lang="en-US" sz="2800" dirty="0" smtClean="0"/>
          </a:p>
          <a:p>
            <a:pPr algn="just">
              <a:lnSpc>
                <a:spcPct val="80000"/>
              </a:lnSpc>
            </a:pPr>
            <a:r>
              <a:rPr lang="en-US" sz="2800" dirty="0" smtClean="0"/>
              <a:t>This large </a:t>
            </a:r>
            <a:r>
              <a:rPr lang="en-US" sz="2800" dirty="0"/>
              <a:t>group becomes elderly and deaths increase to equal or outnumber births. </a:t>
            </a:r>
            <a:endParaRPr lang="en-US" sz="2800" dirty="0" smtClean="0"/>
          </a:p>
          <a:p>
            <a:pPr algn="just">
              <a:lnSpc>
                <a:spcPct val="80000"/>
              </a:lnSpc>
            </a:pPr>
            <a:r>
              <a:rPr lang="en-US" sz="2800" dirty="0" smtClean="0"/>
              <a:t>Thus </a:t>
            </a:r>
            <a:r>
              <a:rPr lang="en-US" sz="2800" dirty="0"/>
              <a:t>it may take two or three generations (50-70 years) before each new birth is offset by a death in the population . </a:t>
            </a:r>
          </a:p>
          <a:p>
            <a:pPr algn="just">
              <a:lnSpc>
                <a:spcPct val="80000"/>
              </a:lnSpc>
            </a:pPr>
            <a:endParaRPr lang="en-US" sz="28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p:cNvSpPr txBox="1"/>
          <p:nvPr/>
        </p:nvSpPr>
        <p:spPr>
          <a:xfrm>
            <a:off x="2971800" y="3316069"/>
            <a:ext cx="3276600" cy="646331"/>
          </a:xfrm>
          <a:prstGeom prst="rect">
            <a:avLst/>
          </a:prstGeom>
          <a:solidFill>
            <a:srgbClr val="006600"/>
          </a:solidFill>
          <a:scene3d>
            <a:camera prst="orthographicFront"/>
            <a:lightRig rig="threePt" dir="t"/>
          </a:scene3d>
          <a:sp3d>
            <a:bevelT prst="relaxedInset"/>
          </a:sp3d>
        </p:spPr>
        <p:txBody>
          <a:bodyPr wrap="square" rtlCol="0">
            <a:spAutoFit/>
          </a:bodyPr>
          <a:lstStyle/>
          <a:p>
            <a:pPr algn="ctr"/>
            <a:r>
              <a:rPr lang="en-US" b="1" dirty="0" smtClean="0"/>
              <a:t>Demographic Trap - Stage 2 (Inc BR, Declining DR)</a:t>
            </a:r>
            <a:endParaRPr lang="en-US" b="1" dirty="0"/>
          </a:p>
        </p:txBody>
      </p:sp>
      <p:sp>
        <p:nvSpPr>
          <p:cNvPr id="12" name="Down Arrow Callout 11"/>
          <p:cNvSpPr/>
          <p:nvPr/>
        </p:nvSpPr>
        <p:spPr>
          <a:xfrm>
            <a:off x="2895600" y="228600"/>
            <a:ext cx="3429000" cy="1371600"/>
          </a:xfrm>
          <a:prstGeom prst="downArrow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bg1"/>
                </a:solidFill>
              </a:rPr>
              <a:t>Improved quality of Health care        Declining DR but BR is still high</a:t>
            </a:r>
            <a:endParaRPr lang="en-US" sz="16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9"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Demographic Trap – Example </a:t>
            </a:r>
            <a:endParaRPr lang="en-US" dirty="0"/>
          </a:p>
        </p:txBody>
      </p:sp>
      <p:sp>
        <p:nvSpPr>
          <p:cNvPr id="3" name="Content Placeholder 2"/>
          <p:cNvSpPr>
            <a:spLocks noGrp="1"/>
          </p:cNvSpPr>
          <p:nvPr>
            <p:ph idx="1"/>
          </p:nvPr>
        </p:nvSpPr>
        <p:spPr>
          <a:xfrm>
            <a:off x="457200" y="1295400"/>
            <a:ext cx="8229600" cy="4602163"/>
          </a:xfrm>
        </p:spPr>
        <p:txBody>
          <a:bodyPr/>
          <a:lstStyle/>
          <a:p>
            <a:pPr algn="just"/>
            <a:r>
              <a:rPr lang="en-US" dirty="0" smtClean="0"/>
              <a:t>Sudan (Failed State ?----- Classic Case)</a:t>
            </a:r>
          </a:p>
          <a:p>
            <a:pPr lvl="1" algn="just"/>
            <a:r>
              <a:rPr lang="en-US" dirty="0" smtClean="0">
                <a:solidFill>
                  <a:srgbClr val="FFFF00"/>
                </a:solidFill>
              </a:rPr>
              <a:t>It has developed far enough economically and socially to reduce mortality, </a:t>
            </a:r>
          </a:p>
          <a:p>
            <a:pPr lvl="1" algn="just"/>
            <a:r>
              <a:rPr lang="en-US" dirty="0" smtClean="0">
                <a:solidFill>
                  <a:srgbClr val="FFFF00"/>
                </a:solidFill>
              </a:rPr>
              <a:t>but not far enough to quickly reduce fertility</a:t>
            </a:r>
          </a:p>
          <a:p>
            <a:pPr lvl="1" algn="just"/>
            <a:r>
              <a:rPr lang="en-US" dirty="0" smtClean="0">
                <a:solidFill>
                  <a:srgbClr val="FFFF00"/>
                </a:solidFill>
              </a:rPr>
              <a:t> As a result, women on average have four children, double the two needed for replacement, and the population of 41 million is growing by over 2,000 per day</a:t>
            </a:r>
          </a:p>
          <a:p>
            <a:pPr lvl="1" algn="just"/>
            <a:r>
              <a:rPr lang="en-US" dirty="0" smtClean="0">
                <a:solidFill>
                  <a:srgbClr val="FFFF00"/>
                </a:solidFill>
              </a:rPr>
              <a:t>Under this pressure, Sudan—like scores of other countries—is breaking down</a:t>
            </a:r>
            <a:r>
              <a:rPr lang="en-US" dirty="0" smtClean="0"/>
              <a:t>.</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28600"/>
            <a:ext cx="8229600" cy="1143000"/>
          </a:xfrm>
        </p:spPr>
        <p:txBody>
          <a:bodyPr/>
          <a:lstStyle/>
          <a:p>
            <a:r>
              <a:rPr lang="en-US" dirty="0" smtClean="0"/>
              <a:t>Epidemiologic Transition</a:t>
            </a:r>
            <a:endParaRPr lang="en-US" dirty="0"/>
          </a:p>
        </p:txBody>
      </p:sp>
      <p:sp>
        <p:nvSpPr>
          <p:cNvPr id="5" name="Content Placeholder 4"/>
          <p:cNvSpPr>
            <a:spLocks noGrp="1"/>
          </p:cNvSpPr>
          <p:nvPr>
            <p:ph idx="1"/>
          </p:nvPr>
        </p:nvSpPr>
        <p:spPr>
          <a:xfrm>
            <a:off x="457200" y="1219200"/>
            <a:ext cx="8382000" cy="4525963"/>
          </a:xfrm>
        </p:spPr>
        <p:txBody>
          <a:bodyPr/>
          <a:lstStyle/>
          <a:p>
            <a:r>
              <a:rPr lang="en-US" sz="2400" dirty="0" smtClean="0"/>
              <a:t>Pestilence (infections) &amp; Famines</a:t>
            </a:r>
          </a:p>
          <a:p>
            <a:pPr lvl="1"/>
            <a:r>
              <a:rPr lang="en-US" sz="2000" dirty="0" smtClean="0">
                <a:solidFill>
                  <a:srgbClr val="FFFF00"/>
                </a:solidFill>
              </a:rPr>
              <a:t>Infections &amp; Nutritional Deficiencies</a:t>
            </a:r>
          </a:p>
          <a:p>
            <a:r>
              <a:rPr lang="en-US" sz="2400" dirty="0" smtClean="0"/>
              <a:t>Receding Pandemics</a:t>
            </a:r>
          </a:p>
          <a:p>
            <a:pPr lvl="1"/>
            <a:r>
              <a:rPr lang="en-US" sz="2000" dirty="0" smtClean="0">
                <a:solidFill>
                  <a:srgbClr val="FFFF00"/>
                </a:solidFill>
              </a:rPr>
              <a:t>Improved sanitation, Dec infections, Inc Diet (salt), inc Aging</a:t>
            </a:r>
          </a:p>
          <a:p>
            <a:pPr lvl="1"/>
            <a:r>
              <a:rPr lang="en-US" sz="2000" dirty="0" smtClean="0">
                <a:solidFill>
                  <a:srgbClr val="FFFF00"/>
                </a:solidFill>
              </a:rPr>
              <a:t>Developing Countries</a:t>
            </a:r>
          </a:p>
          <a:p>
            <a:r>
              <a:rPr lang="en-US" sz="2400" dirty="0" smtClean="0"/>
              <a:t>Degenerative &amp; Man made Diseases</a:t>
            </a:r>
          </a:p>
          <a:p>
            <a:pPr lvl="1"/>
            <a:r>
              <a:rPr lang="en-US" sz="2000" dirty="0" smtClean="0">
                <a:solidFill>
                  <a:srgbClr val="FFFF00"/>
                </a:solidFill>
              </a:rPr>
              <a:t>Inc aging, Lifestyles related to high SES, (diet, activity, addiction)</a:t>
            </a:r>
          </a:p>
          <a:p>
            <a:pPr lvl="1"/>
            <a:r>
              <a:rPr lang="en-US" sz="2000" dirty="0" smtClean="0">
                <a:solidFill>
                  <a:srgbClr val="FFFF00"/>
                </a:solidFill>
              </a:rPr>
              <a:t>Countries in transition</a:t>
            </a:r>
          </a:p>
          <a:p>
            <a:r>
              <a:rPr lang="en-US" sz="2400" dirty="0" smtClean="0"/>
              <a:t>Delayed degenerative &amp; emerging infections</a:t>
            </a:r>
          </a:p>
          <a:p>
            <a:pPr lvl="1"/>
            <a:r>
              <a:rPr lang="en-US" sz="2000" dirty="0" smtClean="0">
                <a:solidFill>
                  <a:srgbClr val="FFFF00"/>
                </a:solidFill>
              </a:rPr>
              <a:t>(</a:t>
            </a:r>
            <a:r>
              <a:rPr lang="en-US" sz="2000" dirty="0" err="1" smtClean="0">
                <a:solidFill>
                  <a:srgbClr val="FFFF00"/>
                </a:solidFill>
              </a:rPr>
              <a:t>Hybristics</a:t>
            </a:r>
            <a:r>
              <a:rPr lang="en-US" sz="2000" dirty="0" smtClean="0">
                <a:solidFill>
                  <a:srgbClr val="FFFF00"/>
                </a:solidFill>
              </a:rPr>
              <a:t>)</a:t>
            </a:r>
          </a:p>
          <a:p>
            <a:pPr lvl="1"/>
            <a:r>
              <a:rPr lang="en-US" sz="2000" dirty="0" smtClean="0">
                <a:solidFill>
                  <a:srgbClr val="FFFF00"/>
                </a:solidFill>
              </a:rPr>
              <a:t>Reduced risk behaviors (Health promotion and prevention)</a:t>
            </a:r>
          </a:p>
          <a:p>
            <a:pPr lvl="1"/>
            <a:r>
              <a:rPr lang="en-US" sz="2000" dirty="0" smtClean="0">
                <a:solidFill>
                  <a:srgbClr val="FFFF00"/>
                </a:solidFill>
              </a:rPr>
              <a:t>New treatments</a:t>
            </a:r>
          </a:p>
          <a:p>
            <a:pPr lvl="1"/>
            <a:r>
              <a:rPr lang="en-US" sz="2000" dirty="0" smtClean="0">
                <a:solidFill>
                  <a:srgbClr val="FFFF00"/>
                </a:solidFill>
              </a:rPr>
              <a:t>Western countries</a:t>
            </a:r>
          </a:p>
          <a:p>
            <a:pPr lvl="1"/>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
                                            <p:txEl>
                                              <p:pRg st="9" end="9"/>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
                                            <p:txEl>
                                              <p:pRg st="11" end="11"/>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Fawad\Google Drive\Demography lectures\Demography.jpg"/>
          <p:cNvPicPr>
            <a:picLocks noGrp="1" noChangeAspect="1" noChangeArrowheads="1"/>
          </p:cNvPicPr>
          <p:nvPr>
            <p:ph idx="1"/>
          </p:nvPr>
        </p:nvPicPr>
        <p:blipFill>
          <a:blip r:embed="rId2" cstate="print"/>
          <a:srcRect l="9167" r="15000" b="31112"/>
          <a:stretch>
            <a:fillRect/>
          </a:stretch>
        </p:blipFill>
        <p:spPr bwMode="auto">
          <a:xfrm>
            <a:off x="0" y="0"/>
            <a:ext cx="9144000" cy="6858000"/>
          </a:xfrm>
          <a:prstGeom prst="rect">
            <a:avLst/>
          </a:prstGeom>
          <a:noFill/>
        </p:spPr>
      </p:pic>
      <p:sp>
        <p:nvSpPr>
          <p:cNvPr id="5" name="TextBox 4"/>
          <p:cNvSpPr txBox="1"/>
          <p:nvPr/>
        </p:nvSpPr>
        <p:spPr>
          <a:xfrm>
            <a:off x="685800" y="67270"/>
            <a:ext cx="1905000" cy="923330"/>
          </a:xfrm>
          <a:prstGeom prst="rect">
            <a:avLst/>
          </a:prstGeom>
          <a:solidFill>
            <a:srgbClr val="C00000"/>
          </a:solidFill>
        </p:spPr>
        <p:txBody>
          <a:bodyPr wrap="square" rtlCol="0">
            <a:spAutoFit/>
          </a:bodyPr>
          <a:lstStyle/>
          <a:p>
            <a:pPr algn="ctr"/>
            <a:r>
              <a:rPr lang="en-US" b="1" dirty="0" smtClean="0"/>
              <a:t>Pestilence &amp; Famines</a:t>
            </a:r>
          </a:p>
          <a:p>
            <a:pPr algn="ctr"/>
            <a:endParaRPr lang="en-US" b="1" dirty="0"/>
          </a:p>
        </p:txBody>
      </p:sp>
      <p:sp>
        <p:nvSpPr>
          <p:cNvPr id="6" name="TextBox 5"/>
          <p:cNvSpPr txBox="1"/>
          <p:nvPr/>
        </p:nvSpPr>
        <p:spPr>
          <a:xfrm>
            <a:off x="752579" y="6367046"/>
            <a:ext cx="1838221" cy="338554"/>
          </a:xfrm>
          <a:prstGeom prst="rect">
            <a:avLst/>
          </a:prstGeom>
          <a:solidFill>
            <a:srgbClr val="C00000"/>
          </a:solidFill>
        </p:spPr>
        <p:txBody>
          <a:bodyPr wrap="square" rtlCol="0">
            <a:spAutoFit/>
          </a:bodyPr>
          <a:lstStyle/>
          <a:p>
            <a:r>
              <a:rPr lang="en-US" sz="1600" b="1" dirty="0" smtClean="0"/>
              <a:t>High Stationary</a:t>
            </a:r>
            <a:endParaRPr lang="en-US" sz="1600" b="1" dirty="0"/>
          </a:p>
        </p:txBody>
      </p:sp>
      <p:sp>
        <p:nvSpPr>
          <p:cNvPr id="7" name="TextBox 6"/>
          <p:cNvSpPr txBox="1"/>
          <p:nvPr/>
        </p:nvSpPr>
        <p:spPr>
          <a:xfrm>
            <a:off x="2590800" y="67270"/>
            <a:ext cx="1828800" cy="923330"/>
          </a:xfrm>
          <a:prstGeom prst="rect">
            <a:avLst/>
          </a:prstGeom>
          <a:solidFill>
            <a:srgbClr val="002060"/>
          </a:solidFill>
        </p:spPr>
        <p:txBody>
          <a:bodyPr wrap="square" rtlCol="0">
            <a:spAutoFit/>
          </a:bodyPr>
          <a:lstStyle/>
          <a:p>
            <a:pPr algn="ctr"/>
            <a:r>
              <a:rPr lang="en-US" b="1" dirty="0" smtClean="0"/>
              <a:t>Receding Pandemics</a:t>
            </a:r>
          </a:p>
          <a:p>
            <a:pPr algn="ctr"/>
            <a:endParaRPr lang="en-US" b="1" dirty="0"/>
          </a:p>
        </p:txBody>
      </p:sp>
      <p:sp>
        <p:nvSpPr>
          <p:cNvPr id="8" name="TextBox 7"/>
          <p:cNvSpPr txBox="1"/>
          <p:nvPr/>
        </p:nvSpPr>
        <p:spPr>
          <a:xfrm>
            <a:off x="2590801" y="6367046"/>
            <a:ext cx="1752600" cy="307777"/>
          </a:xfrm>
          <a:prstGeom prst="rect">
            <a:avLst/>
          </a:prstGeom>
          <a:solidFill>
            <a:srgbClr val="002060"/>
          </a:solidFill>
        </p:spPr>
        <p:txBody>
          <a:bodyPr wrap="square" rtlCol="0">
            <a:spAutoFit/>
          </a:bodyPr>
          <a:lstStyle/>
          <a:p>
            <a:r>
              <a:rPr lang="en-US" sz="1400" b="1" dirty="0" smtClean="0"/>
              <a:t>Early Expanding</a:t>
            </a:r>
            <a:endParaRPr lang="en-US" sz="1400" b="1" dirty="0"/>
          </a:p>
        </p:txBody>
      </p:sp>
      <p:sp>
        <p:nvSpPr>
          <p:cNvPr id="9" name="TextBox 8"/>
          <p:cNvSpPr txBox="1"/>
          <p:nvPr/>
        </p:nvSpPr>
        <p:spPr>
          <a:xfrm>
            <a:off x="4343400" y="67270"/>
            <a:ext cx="1981200" cy="923330"/>
          </a:xfrm>
          <a:prstGeom prst="rect">
            <a:avLst/>
          </a:prstGeom>
          <a:solidFill>
            <a:srgbClr val="FF0000"/>
          </a:solidFill>
        </p:spPr>
        <p:txBody>
          <a:bodyPr wrap="square" rtlCol="0">
            <a:spAutoFit/>
          </a:bodyPr>
          <a:lstStyle/>
          <a:p>
            <a:pPr algn="ctr"/>
            <a:r>
              <a:rPr lang="en-US" b="1" dirty="0" smtClean="0"/>
              <a:t>Degenerative &amp; Man Made diseases</a:t>
            </a:r>
            <a:endParaRPr lang="en-US" b="1" dirty="0"/>
          </a:p>
        </p:txBody>
      </p:sp>
      <p:sp>
        <p:nvSpPr>
          <p:cNvPr id="10" name="TextBox 9"/>
          <p:cNvSpPr txBox="1"/>
          <p:nvPr/>
        </p:nvSpPr>
        <p:spPr>
          <a:xfrm>
            <a:off x="4343400" y="6367046"/>
            <a:ext cx="1981199" cy="338554"/>
          </a:xfrm>
          <a:prstGeom prst="rect">
            <a:avLst/>
          </a:prstGeom>
          <a:solidFill>
            <a:srgbClr val="FF0000"/>
          </a:solidFill>
        </p:spPr>
        <p:txBody>
          <a:bodyPr wrap="square" rtlCol="0">
            <a:spAutoFit/>
          </a:bodyPr>
          <a:lstStyle/>
          <a:p>
            <a:pPr algn="ctr"/>
            <a:r>
              <a:rPr lang="en-US" sz="1600" b="1" dirty="0" smtClean="0"/>
              <a:t>Late Expanding</a:t>
            </a:r>
            <a:endParaRPr lang="en-US" sz="1600" b="1" dirty="0"/>
          </a:p>
        </p:txBody>
      </p:sp>
      <p:sp>
        <p:nvSpPr>
          <p:cNvPr id="11" name="TextBox 10"/>
          <p:cNvSpPr txBox="1"/>
          <p:nvPr/>
        </p:nvSpPr>
        <p:spPr>
          <a:xfrm>
            <a:off x="6324600" y="36493"/>
            <a:ext cx="1676400" cy="954107"/>
          </a:xfrm>
          <a:prstGeom prst="rect">
            <a:avLst/>
          </a:prstGeom>
          <a:solidFill>
            <a:srgbClr val="006600"/>
          </a:solidFill>
        </p:spPr>
        <p:txBody>
          <a:bodyPr wrap="square" rtlCol="0">
            <a:spAutoFit/>
          </a:bodyPr>
          <a:lstStyle/>
          <a:p>
            <a:pPr algn="ctr"/>
            <a:r>
              <a:rPr lang="en-US" sz="1400" b="1" dirty="0" smtClean="0"/>
              <a:t>Delayed Degenerative &amp; Emerging Infections</a:t>
            </a:r>
            <a:endParaRPr lang="en-US" sz="1400" b="1" dirty="0"/>
          </a:p>
        </p:txBody>
      </p:sp>
      <p:sp>
        <p:nvSpPr>
          <p:cNvPr id="12" name="TextBox 11"/>
          <p:cNvSpPr txBox="1"/>
          <p:nvPr/>
        </p:nvSpPr>
        <p:spPr>
          <a:xfrm>
            <a:off x="6324601" y="6367046"/>
            <a:ext cx="1676399" cy="338554"/>
          </a:xfrm>
          <a:prstGeom prst="rect">
            <a:avLst/>
          </a:prstGeom>
          <a:solidFill>
            <a:srgbClr val="006600"/>
          </a:solidFill>
        </p:spPr>
        <p:txBody>
          <a:bodyPr wrap="square" rtlCol="0">
            <a:spAutoFit/>
          </a:bodyPr>
          <a:lstStyle/>
          <a:p>
            <a:r>
              <a:rPr lang="en-US" sz="1600" b="1" dirty="0" smtClean="0"/>
              <a:t>Low Stationary</a:t>
            </a:r>
            <a:endParaRPr lang="en-US" sz="1600" b="1" dirty="0"/>
          </a:p>
        </p:txBody>
      </p:sp>
      <p:sp>
        <p:nvSpPr>
          <p:cNvPr id="14" name="TextBox 13"/>
          <p:cNvSpPr txBox="1"/>
          <p:nvPr/>
        </p:nvSpPr>
        <p:spPr>
          <a:xfrm>
            <a:off x="8001001" y="6367046"/>
            <a:ext cx="1142999" cy="338554"/>
          </a:xfrm>
          <a:prstGeom prst="rect">
            <a:avLst/>
          </a:prstGeom>
          <a:solidFill>
            <a:srgbClr val="7030A0"/>
          </a:solidFill>
        </p:spPr>
        <p:txBody>
          <a:bodyPr wrap="square" rtlCol="0">
            <a:spAutoFit/>
          </a:bodyPr>
          <a:lstStyle/>
          <a:p>
            <a:r>
              <a:rPr lang="en-US" sz="1600" b="1" dirty="0" smtClean="0"/>
              <a:t>Declining</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Urbanization &amp; Distribution</a:t>
            </a:r>
            <a:endParaRPr lang="en-US" dirty="0"/>
          </a:p>
        </p:txBody>
      </p:sp>
      <p:sp>
        <p:nvSpPr>
          <p:cNvPr id="5" name="Subtitle 4"/>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D619F931-AF31-43B7-A50C-4FB40C6D4426}" type="slidenum">
              <a:rPr lang="en-US" altLang="en-US"/>
              <a:pPr/>
              <a:t>28</a:t>
            </a:fld>
            <a:endParaRPr lang="en-US" altLang="en-US"/>
          </a:p>
        </p:txBody>
      </p:sp>
      <p:sp>
        <p:nvSpPr>
          <p:cNvPr id="206850" name="Rectangle 2"/>
          <p:cNvSpPr>
            <a:spLocks noGrp="1" noChangeArrowheads="1"/>
          </p:cNvSpPr>
          <p:nvPr>
            <p:ph type="title"/>
          </p:nvPr>
        </p:nvSpPr>
        <p:spPr>
          <a:xfrm>
            <a:off x="457200" y="277813"/>
            <a:ext cx="8686800" cy="1627187"/>
          </a:xfrm>
        </p:spPr>
        <p:txBody>
          <a:bodyPr/>
          <a:lstStyle/>
          <a:p>
            <a:r>
              <a:rPr lang="en-US" sz="4400" dirty="0" smtClean="0"/>
              <a:t>Urbanization and Distribution</a:t>
            </a:r>
            <a:endParaRPr lang="en-US" sz="4400" dirty="0"/>
          </a:p>
        </p:txBody>
      </p:sp>
      <p:sp>
        <p:nvSpPr>
          <p:cNvPr id="206852" name="Rectangle 4"/>
          <p:cNvSpPr>
            <a:spLocks noGrp="1" noChangeArrowheads="1"/>
          </p:cNvSpPr>
          <p:nvPr>
            <p:ph type="body" idx="1"/>
          </p:nvPr>
        </p:nvSpPr>
        <p:spPr>
          <a:xfrm>
            <a:off x="228600" y="2098675"/>
            <a:ext cx="8610600" cy="3387725"/>
          </a:xfrm>
          <a:noFill/>
          <a:ln/>
        </p:spPr>
        <p:txBody>
          <a:bodyPr/>
          <a:lstStyle/>
          <a:p>
            <a:pPr>
              <a:buFont typeface="Wingdings" pitchFamily="2" charset="2"/>
              <a:buNone/>
            </a:pPr>
            <a:r>
              <a:rPr lang="en-US" sz="3600" dirty="0"/>
              <a:t>	</a:t>
            </a:r>
            <a:r>
              <a:rPr lang="en-US" sz="3600" dirty="0">
                <a:solidFill>
                  <a:srgbClr val="FFFF00"/>
                </a:solidFill>
              </a:rPr>
              <a:t>Urbanization</a:t>
            </a:r>
            <a:r>
              <a:rPr lang="en-US" sz="3600" dirty="0"/>
              <a:t> is the increase population living in urban areas the process of people moving to cities or other densely settled areas.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78ED6E14-72DC-4132-BAE7-EA83836655E9}" type="slidenum">
              <a:rPr lang="en-US" altLang="en-US"/>
              <a:pPr/>
              <a:t>29</a:t>
            </a:fld>
            <a:endParaRPr lang="en-US" altLang="en-US"/>
          </a:p>
        </p:txBody>
      </p:sp>
      <p:sp>
        <p:nvSpPr>
          <p:cNvPr id="91138" name="Rectangle 2"/>
          <p:cNvSpPr>
            <a:spLocks noGrp="1" noChangeArrowheads="1"/>
          </p:cNvSpPr>
          <p:nvPr>
            <p:ph type="title"/>
          </p:nvPr>
        </p:nvSpPr>
        <p:spPr>
          <a:xfrm>
            <a:off x="457200" y="228601"/>
            <a:ext cx="8229600" cy="990600"/>
          </a:xfrm>
        </p:spPr>
        <p:txBody>
          <a:bodyPr/>
          <a:lstStyle/>
          <a:p>
            <a:r>
              <a:rPr lang="en-US" sz="5000" dirty="0" smtClean="0"/>
              <a:t>Urban</a:t>
            </a:r>
            <a:endParaRPr lang="en-US" sz="5000" dirty="0"/>
          </a:p>
        </p:txBody>
      </p:sp>
      <p:sp>
        <p:nvSpPr>
          <p:cNvPr id="91139" name="Rectangle 3"/>
          <p:cNvSpPr>
            <a:spLocks noGrp="1" noChangeArrowheads="1"/>
          </p:cNvSpPr>
          <p:nvPr>
            <p:ph type="body" idx="1"/>
          </p:nvPr>
        </p:nvSpPr>
        <p:spPr>
          <a:xfrm>
            <a:off x="-76200" y="1447800"/>
            <a:ext cx="8991600" cy="4495800"/>
          </a:xfrm>
        </p:spPr>
        <p:txBody>
          <a:bodyPr/>
          <a:lstStyle/>
          <a:p>
            <a:pPr algn="just">
              <a:buFont typeface="Wingdings" pitchFamily="2" charset="2"/>
              <a:buNone/>
            </a:pPr>
            <a:r>
              <a:rPr lang="en-US" sz="2800" dirty="0"/>
              <a:t>	Countries differ in their definitions of urban, although it is fairly common for the urban population to consist of those living in towns and cities of 2,000 or more, especially if the population is largely nonagricultural. In densely populated Japan, the term “Urban” refers to areas with populations of 5,000 or more and with a population density of 1,544 or more per square Kilometer. In the United States, places with populations of 2,500 or more are considered urban.</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6"/>
          <p:cNvSpPr>
            <a:spLocks noGrp="1"/>
          </p:cNvSpPr>
          <p:nvPr>
            <p:ph type="sldNum" sz="quarter" idx="12"/>
          </p:nvPr>
        </p:nvSpPr>
        <p:spPr/>
        <p:txBody>
          <a:bodyPr/>
          <a:lstStyle/>
          <a:p>
            <a:fld id="{E4A86CBD-7186-4A84-8A35-116D6CC8D775}" type="slidenum">
              <a:rPr lang="en-US" altLang="en-US"/>
              <a:pPr/>
              <a:t>30</a:t>
            </a:fld>
            <a:endParaRPr lang="en-US" altLang="en-US"/>
          </a:p>
        </p:txBody>
      </p:sp>
      <p:sp>
        <p:nvSpPr>
          <p:cNvPr id="224259" name="Rectangle 3"/>
          <p:cNvSpPr>
            <a:spLocks noGrp="1" noChangeArrowheads="1"/>
          </p:cNvSpPr>
          <p:nvPr>
            <p:ph type="body" sz="half" idx="1"/>
          </p:nvPr>
        </p:nvSpPr>
        <p:spPr>
          <a:xfrm>
            <a:off x="381000" y="609600"/>
            <a:ext cx="8534400" cy="1447800"/>
          </a:xfrm>
        </p:spPr>
        <p:txBody>
          <a:bodyPr/>
          <a:lstStyle/>
          <a:p>
            <a:pPr algn="ctr">
              <a:lnSpc>
                <a:spcPct val="90000"/>
              </a:lnSpc>
              <a:buFont typeface="Wingdings" pitchFamily="2" charset="2"/>
              <a:buNone/>
            </a:pPr>
            <a:r>
              <a:rPr lang="en-US" sz="3400" b="1" dirty="0">
                <a:solidFill>
                  <a:srgbClr val="FFC000"/>
                </a:solidFill>
              </a:rPr>
              <a:t>Population density</a:t>
            </a:r>
            <a:r>
              <a:rPr lang="en-US" sz="2200" b="1" dirty="0">
                <a:solidFill>
                  <a:srgbClr val="FFC000"/>
                </a:solidFill>
              </a:rPr>
              <a:t> </a:t>
            </a:r>
          </a:p>
          <a:p>
            <a:pPr>
              <a:lnSpc>
                <a:spcPct val="90000"/>
              </a:lnSpc>
              <a:buFont typeface="Wingdings" pitchFamily="2" charset="2"/>
              <a:buNone/>
            </a:pPr>
            <a:r>
              <a:rPr lang="en-US" sz="2600" dirty="0"/>
              <a:t>	Population density is usually expressed as the number of people per unit of land area.</a:t>
            </a:r>
          </a:p>
        </p:txBody>
      </p:sp>
      <p:graphicFrame>
        <p:nvGraphicFramePr>
          <p:cNvPr id="224281" name="Group 25"/>
          <p:cNvGraphicFramePr>
            <a:graphicFrameLocks noGrp="1"/>
          </p:cNvGraphicFramePr>
          <p:nvPr>
            <p:ph sz="half" idx="2"/>
          </p:nvPr>
        </p:nvGraphicFramePr>
        <p:xfrm>
          <a:off x="609600" y="2728658"/>
          <a:ext cx="8305800" cy="2986342"/>
        </p:xfrm>
        <a:graphic>
          <a:graphicData uri="http://schemas.openxmlformats.org/drawingml/2006/table">
            <a:tbl>
              <a:tblPr/>
              <a:tblGrid>
                <a:gridCol w="8305800"/>
              </a:tblGrid>
              <a:tr h="78105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800" b="1" i="0" u="none" strike="noStrike" cap="none" normalizeH="0" baseline="0" dirty="0" smtClean="0">
                        <a:ln>
                          <a:noFill/>
                        </a:ln>
                        <a:solidFill>
                          <a:schemeClr val="bg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sng" strike="noStrike" cap="none" normalizeH="0" baseline="0" dirty="0" smtClean="0">
                          <a:ln>
                            <a:noFill/>
                          </a:ln>
                          <a:solidFill>
                            <a:schemeClr val="bg1"/>
                          </a:solidFill>
                          <a:effectLst/>
                          <a:latin typeface="Arial" charset="0"/>
                        </a:rPr>
                        <a:t>Total population</a:t>
                      </a:r>
                      <a:r>
                        <a:rPr kumimoji="0" lang="en-US" sz="1800" b="1" i="0" u="none" strike="noStrike" cap="none" normalizeH="0" baseline="0" dirty="0" smtClean="0">
                          <a:ln>
                            <a:noFill/>
                          </a:ln>
                          <a:solidFill>
                            <a:schemeClr val="bg1"/>
                          </a:solidFill>
                          <a:effectLst/>
                          <a:latin typeface="Arial" charset="0"/>
                        </a:rPr>
                        <a:t>                       =  </a:t>
                      </a:r>
                      <a:r>
                        <a:rPr kumimoji="0" lang="en-US" sz="1800" b="1" i="0" u="sng" strike="noStrike" cap="none" normalizeH="0" baseline="0" dirty="0" smtClean="0">
                          <a:ln>
                            <a:noFill/>
                          </a:ln>
                          <a:solidFill>
                            <a:schemeClr val="bg1"/>
                          </a:solidFill>
                          <a:effectLst/>
                          <a:latin typeface="Arial" charset="0"/>
                        </a:rPr>
                        <a:t>20,140,000   </a:t>
                      </a:r>
                      <a:r>
                        <a:rPr kumimoji="0" lang="en-US" sz="1800" b="1" i="0" u="none" strike="noStrike" cap="none" normalizeH="0" baseline="0" dirty="0" smtClean="0">
                          <a:ln>
                            <a:noFill/>
                          </a:ln>
                          <a:solidFill>
                            <a:schemeClr val="bg1"/>
                          </a:solidFill>
                          <a:effectLst/>
                          <a:latin typeface="Arial" charset="0"/>
                        </a:rPr>
                        <a:t>   =   61.1</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chemeClr val="bg1"/>
                          </a:solidFill>
                          <a:effectLst/>
                          <a:latin typeface="Arial" charset="0"/>
                        </a:rPr>
                        <a:t>Total lands area</a:t>
                      </a:r>
                      <a:r>
                        <a:rPr kumimoji="0" lang="en-US" sz="2000" b="1" i="0" u="none" strike="noStrike" cap="none" normalizeH="0" baseline="0" dirty="0" smtClean="0">
                          <a:ln>
                            <a:noFill/>
                          </a:ln>
                          <a:solidFill>
                            <a:schemeClr val="bg1"/>
                          </a:solidFill>
                          <a:effectLst/>
                          <a:latin typeface="Arial" charset="0"/>
                        </a:rPr>
                        <a:t>                           </a:t>
                      </a:r>
                      <a:r>
                        <a:rPr kumimoji="0" lang="en-US" sz="1800" b="1" i="0" u="none" strike="noStrike" cap="none" normalizeH="0" baseline="0" dirty="0" smtClean="0">
                          <a:ln>
                            <a:noFill/>
                          </a:ln>
                          <a:solidFill>
                            <a:schemeClr val="bg1"/>
                          </a:solidFill>
                          <a:effectLst/>
                          <a:latin typeface="Arial" charset="0"/>
                        </a:rPr>
                        <a:t>329,750</a:t>
                      </a:r>
                      <a:endParaRPr kumimoji="0" lang="en-US" sz="1600" b="1"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92563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chemeClr val="tx1"/>
                          </a:solidFill>
                          <a:effectLst/>
                          <a:latin typeface="Arial" charset="0"/>
                        </a:rPr>
                        <a:t>In 1995, Malaysia had a population density of 61 persons per square kilometer of land area.</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chemeClr val="folHlink"/>
                          </a:solidFill>
                          <a:effectLst/>
                          <a:latin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D67D38D-A484-42A4-A37D-DEC88C5AFF90}" type="slidenum">
              <a:rPr lang="en-US" altLang="en-US"/>
              <a:pPr/>
              <a:t>31</a:t>
            </a:fld>
            <a:endParaRPr lang="en-US" altLang="en-US"/>
          </a:p>
        </p:txBody>
      </p:sp>
      <p:sp>
        <p:nvSpPr>
          <p:cNvPr id="92162" name="Rectangle 2"/>
          <p:cNvSpPr>
            <a:spLocks noGrp="1" noChangeArrowheads="1"/>
          </p:cNvSpPr>
          <p:nvPr>
            <p:ph type="title"/>
          </p:nvPr>
        </p:nvSpPr>
        <p:spPr/>
        <p:txBody>
          <a:bodyPr/>
          <a:lstStyle/>
          <a:p>
            <a:r>
              <a:rPr lang="en-US" sz="5000"/>
              <a:t>PERCENT URBAN</a:t>
            </a:r>
          </a:p>
        </p:txBody>
      </p:sp>
      <p:sp>
        <p:nvSpPr>
          <p:cNvPr id="92163" name="Rectangle 3"/>
          <p:cNvSpPr>
            <a:spLocks noGrp="1" noChangeArrowheads="1"/>
          </p:cNvSpPr>
          <p:nvPr>
            <p:ph type="body" idx="1"/>
          </p:nvPr>
        </p:nvSpPr>
        <p:spPr>
          <a:xfrm>
            <a:off x="457200" y="1524000"/>
            <a:ext cx="8686800" cy="4572000"/>
          </a:xfrm>
        </p:spPr>
        <p:txBody>
          <a:bodyPr/>
          <a:lstStyle/>
          <a:p>
            <a:pPr>
              <a:buFont typeface="Wingdings" pitchFamily="2" charset="2"/>
              <a:buNone/>
            </a:pPr>
            <a:r>
              <a:rPr lang="en-US" sz="3600" dirty="0"/>
              <a:t>  </a:t>
            </a:r>
            <a:r>
              <a:rPr lang="en-US" sz="3600" dirty="0" smtClean="0"/>
              <a:t>	The </a:t>
            </a:r>
            <a:r>
              <a:rPr lang="en-US" sz="3600" dirty="0"/>
              <a:t>population living in urban areas can be expressed as a percentage of the area’s total population and is a measure of urbanization. Usually the remainder of the population is considered rural, although some countries also have a middle category designated “semi urban.”</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5B6C06E4-3DA1-488A-B8FE-AF304592A024}" type="slidenum">
              <a:rPr lang="en-US" altLang="en-US"/>
              <a:pPr/>
              <a:t>32</a:t>
            </a:fld>
            <a:endParaRPr lang="en-US" altLang="en-US"/>
          </a:p>
        </p:txBody>
      </p:sp>
      <p:sp>
        <p:nvSpPr>
          <p:cNvPr id="230402" name="Rectangle 2"/>
          <p:cNvSpPr>
            <a:spLocks noGrp="1" noChangeArrowheads="1"/>
          </p:cNvSpPr>
          <p:nvPr>
            <p:ph type="title"/>
          </p:nvPr>
        </p:nvSpPr>
        <p:spPr/>
        <p:txBody>
          <a:bodyPr/>
          <a:lstStyle/>
          <a:p>
            <a:r>
              <a:rPr lang="en-US"/>
              <a:t>Push and pull factors</a:t>
            </a:r>
          </a:p>
        </p:txBody>
      </p:sp>
      <p:sp>
        <p:nvSpPr>
          <p:cNvPr id="230403" name="Rectangle 3"/>
          <p:cNvSpPr>
            <a:spLocks noGrp="1" noChangeArrowheads="1"/>
          </p:cNvSpPr>
          <p:nvPr>
            <p:ph type="body" idx="1"/>
          </p:nvPr>
        </p:nvSpPr>
        <p:spPr/>
        <p:txBody>
          <a:bodyPr/>
          <a:lstStyle/>
          <a:p>
            <a:r>
              <a:rPr lang="en-US" dirty="0"/>
              <a:t>Migration can occur as result of push </a:t>
            </a:r>
            <a:r>
              <a:rPr lang="en-US" dirty="0" smtClean="0"/>
              <a:t>and </a:t>
            </a:r>
            <a:r>
              <a:rPr lang="en-US" dirty="0"/>
              <a:t>/ or pull factors. </a:t>
            </a:r>
            <a:endParaRPr lang="en-US" dirty="0" smtClean="0"/>
          </a:p>
          <a:p>
            <a:r>
              <a:rPr lang="en-US" dirty="0" smtClean="0"/>
              <a:t>Push </a:t>
            </a:r>
            <a:r>
              <a:rPr lang="en-US" dirty="0"/>
              <a:t>factors </a:t>
            </a:r>
            <a:endParaRPr lang="en-US" dirty="0" smtClean="0"/>
          </a:p>
          <a:p>
            <a:pPr lvl="1"/>
            <a:r>
              <a:rPr lang="en-US" dirty="0" smtClean="0"/>
              <a:t>Force at </a:t>
            </a:r>
            <a:r>
              <a:rPr lang="en-US" dirty="0"/>
              <a:t>person to migrate out of the </a:t>
            </a:r>
            <a:r>
              <a:rPr lang="en-US" dirty="0" smtClean="0"/>
              <a:t>area</a:t>
            </a:r>
          </a:p>
          <a:p>
            <a:r>
              <a:rPr lang="en-US" dirty="0" smtClean="0"/>
              <a:t>Pull </a:t>
            </a:r>
            <a:r>
              <a:rPr lang="en-US" dirty="0"/>
              <a:t>factors </a:t>
            </a:r>
            <a:endParaRPr lang="en-US" dirty="0" smtClean="0"/>
          </a:p>
          <a:p>
            <a:pPr lvl="1"/>
            <a:r>
              <a:rPr lang="en-US" dirty="0" smtClean="0"/>
              <a:t>Which encourage </a:t>
            </a:r>
            <a:r>
              <a:rPr lang="en-US" dirty="0"/>
              <a:t>a person to migrate in that </a:t>
            </a:r>
            <a:r>
              <a:rPr lang="en-US" dirty="0" smtClean="0"/>
              <a:t>area</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DCBEAA66-54A5-4F56-B6BD-9F4DE4119F07}" type="slidenum">
              <a:rPr lang="en-US" altLang="en-US"/>
              <a:pPr/>
              <a:t>33</a:t>
            </a:fld>
            <a:endParaRPr lang="en-US" altLang="en-US"/>
          </a:p>
        </p:txBody>
      </p:sp>
      <p:sp>
        <p:nvSpPr>
          <p:cNvPr id="232451" name="Rectangle 3"/>
          <p:cNvSpPr>
            <a:spLocks noGrp="1" noChangeArrowheads="1"/>
          </p:cNvSpPr>
          <p:nvPr>
            <p:ph type="body" idx="1"/>
          </p:nvPr>
        </p:nvSpPr>
        <p:spPr>
          <a:xfrm>
            <a:off x="457200" y="1143000"/>
            <a:ext cx="8382000" cy="4953000"/>
          </a:xfrm>
        </p:spPr>
        <p:txBody>
          <a:bodyPr/>
          <a:lstStyle/>
          <a:p>
            <a:pPr>
              <a:lnSpc>
                <a:spcPct val="90000"/>
              </a:lnSpc>
            </a:pPr>
            <a:r>
              <a:rPr lang="en-US" sz="2600" b="1" u="sng" dirty="0" smtClean="0">
                <a:solidFill>
                  <a:srgbClr val="FFC000"/>
                </a:solidFill>
              </a:rPr>
              <a:t>VALID UNDER NORMAL CONDITIONS</a:t>
            </a:r>
          </a:p>
          <a:p>
            <a:pPr>
              <a:lnSpc>
                <a:spcPct val="90000"/>
              </a:lnSpc>
            </a:pPr>
            <a:r>
              <a:rPr lang="en-US" sz="2600" dirty="0" smtClean="0"/>
              <a:t>Head </a:t>
            </a:r>
            <a:r>
              <a:rPr lang="en-US" sz="2600" dirty="0"/>
              <a:t>of the family moves</a:t>
            </a:r>
          </a:p>
          <a:p>
            <a:pPr>
              <a:lnSpc>
                <a:spcPct val="90000"/>
              </a:lnSpc>
            </a:pPr>
            <a:r>
              <a:rPr lang="en-US" sz="2600" dirty="0"/>
              <a:t>Transfer of job</a:t>
            </a:r>
          </a:p>
          <a:p>
            <a:pPr>
              <a:lnSpc>
                <a:spcPct val="90000"/>
              </a:lnSpc>
            </a:pPr>
            <a:r>
              <a:rPr lang="en-US" sz="2600" dirty="0"/>
              <a:t>Marriage </a:t>
            </a:r>
          </a:p>
          <a:p>
            <a:pPr>
              <a:lnSpc>
                <a:spcPct val="90000"/>
              </a:lnSpc>
            </a:pPr>
            <a:r>
              <a:rPr lang="en-US" sz="2600" dirty="0"/>
              <a:t>Business and economic deprivations</a:t>
            </a:r>
          </a:p>
          <a:p>
            <a:pPr>
              <a:lnSpc>
                <a:spcPct val="90000"/>
              </a:lnSpc>
            </a:pPr>
            <a:r>
              <a:rPr lang="en-US" sz="2600" dirty="0"/>
              <a:t>Absence of or poor educational facilities</a:t>
            </a:r>
          </a:p>
          <a:p>
            <a:pPr>
              <a:lnSpc>
                <a:spcPct val="90000"/>
              </a:lnSpc>
            </a:pPr>
            <a:r>
              <a:rPr lang="en-US" sz="2600" dirty="0"/>
              <a:t>Retirement and no re-employment </a:t>
            </a:r>
          </a:p>
          <a:p>
            <a:pPr>
              <a:lnSpc>
                <a:spcPct val="90000"/>
              </a:lnSpc>
            </a:pPr>
            <a:r>
              <a:rPr lang="en-US" sz="2600" dirty="0"/>
              <a:t>No housing shelter</a:t>
            </a:r>
          </a:p>
          <a:p>
            <a:pPr>
              <a:lnSpc>
                <a:spcPct val="90000"/>
              </a:lnSpc>
            </a:pPr>
            <a:r>
              <a:rPr lang="en-US" sz="2600" dirty="0"/>
              <a:t>Divorce</a:t>
            </a:r>
          </a:p>
          <a:p>
            <a:pPr>
              <a:lnSpc>
                <a:spcPct val="90000"/>
              </a:lnSpc>
            </a:pPr>
            <a:r>
              <a:rPr lang="en-US" sz="2600" dirty="0"/>
              <a:t>Fragmentation of agriculture land </a:t>
            </a:r>
          </a:p>
          <a:p>
            <a:pPr>
              <a:lnSpc>
                <a:spcPct val="90000"/>
              </a:lnSpc>
            </a:pPr>
            <a:r>
              <a:rPr lang="en-US" sz="2600" dirty="0"/>
              <a:t>Poor relationship with other members of the original community</a:t>
            </a:r>
          </a:p>
          <a:p>
            <a:pPr>
              <a:lnSpc>
                <a:spcPct val="90000"/>
              </a:lnSpc>
            </a:pPr>
            <a:endParaRPr lang="en-US" sz="2600" dirty="0"/>
          </a:p>
        </p:txBody>
      </p:sp>
      <p:sp>
        <p:nvSpPr>
          <p:cNvPr id="5" name="Title 4"/>
          <p:cNvSpPr>
            <a:spLocks noGrp="1"/>
          </p:cNvSpPr>
          <p:nvPr>
            <p:ph type="title"/>
          </p:nvPr>
        </p:nvSpPr>
        <p:spPr>
          <a:xfrm>
            <a:off x="457200" y="274638"/>
            <a:ext cx="8229600" cy="715962"/>
          </a:xfrm>
        </p:spPr>
        <p:txBody>
          <a:bodyPr/>
          <a:lstStyle/>
          <a:p>
            <a:r>
              <a:rPr lang="en-US" dirty="0" smtClean="0"/>
              <a:t>Push Factors</a:t>
            </a:r>
            <a:endParaRPr 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9989FDF-E331-430A-B239-286F153D775C}" type="slidenum">
              <a:rPr lang="en-US" altLang="en-US"/>
              <a:pPr/>
              <a:t>34</a:t>
            </a:fld>
            <a:endParaRPr lang="en-US" altLang="en-US"/>
          </a:p>
        </p:txBody>
      </p:sp>
      <p:sp>
        <p:nvSpPr>
          <p:cNvPr id="233475" name="Rectangle 3"/>
          <p:cNvSpPr>
            <a:spLocks noGrp="1" noChangeArrowheads="1"/>
          </p:cNvSpPr>
          <p:nvPr>
            <p:ph type="body" idx="1"/>
          </p:nvPr>
        </p:nvSpPr>
        <p:spPr/>
        <p:txBody>
          <a:bodyPr/>
          <a:lstStyle/>
          <a:p>
            <a:r>
              <a:rPr lang="en-US"/>
              <a:t>War and fear or threat of war</a:t>
            </a:r>
          </a:p>
          <a:p>
            <a:r>
              <a:rPr lang="en-US"/>
              <a:t>Civil war and insecurity</a:t>
            </a:r>
          </a:p>
          <a:p>
            <a:r>
              <a:rPr lang="en-US"/>
              <a:t>Racial discrimination</a:t>
            </a:r>
          </a:p>
          <a:p>
            <a:r>
              <a:rPr lang="en-US"/>
              <a:t>Oppression</a:t>
            </a:r>
          </a:p>
          <a:p>
            <a:r>
              <a:rPr lang="en-US"/>
              <a:t>Cultural</a:t>
            </a:r>
          </a:p>
          <a:p>
            <a:r>
              <a:rPr lang="en-US"/>
              <a:t>Over crowding etc</a:t>
            </a:r>
          </a:p>
        </p:txBody>
      </p:sp>
      <p:sp>
        <p:nvSpPr>
          <p:cNvPr id="233476" name="Rectangle 4"/>
          <p:cNvSpPr>
            <a:spLocks noGrp="1" noChangeArrowheads="1"/>
          </p:cNvSpPr>
          <p:nvPr>
            <p:ph type="title"/>
          </p:nvPr>
        </p:nvSpPr>
        <p:spPr>
          <a:noFill/>
          <a:ln/>
        </p:spPr>
        <p:txBody>
          <a:bodyPr/>
          <a:lstStyle/>
          <a:p>
            <a:r>
              <a:rPr lang="en-US"/>
              <a:t>Valid under abnormal conditions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7CF04F7-145D-4AB5-9883-9C4EC5201125}" type="slidenum">
              <a:rPr lang="en-US" altLang="en-US"/>
              <a:pPr/>
              <a:t>35</a:t>
            </a:fld>
            <a:endParaRPr lang="en-US" altLang="en-US"/>
          </a:p>
        </p:txBody>
      </p:sp>
      <p:sp>
        <p:nvSpPr>
          <p:cNvPr id="234498" name="Rectangle 2"/>
          <p:cNvSpPr>
            <a:spLocks noGrp="1" noChangeArrowheads="1"/>
          </p:cNvSpPr>
          <p:nvPr>
            <p:ph type="title"/>
          </p:nvPr>
        </p:nvSpPr>
        <p:spPr/>
        <p:txBody>
          <a:bodyPr/>
          <a:lstStyle/>
          <a:p>
            <a:r>
              <a:rPr lang="en-US"/>
              <a:t>Natural calamities </a:t>
            </a:r>
          </a:p>
        </p:txBody>
      </p:sp>
      <p:sp>
        <p:nvSpPr>
          <p:cNvPr id="234499" name="Rectangle 3"/>
          <p:cNvSpPr>
            <a:spLocks noGrp="1" noChangeArrowheads="1"/>
          </p:cNvSpPr>
          <p:nvPr>
            <p:ph type="body" idx="1"/>
          </p:nvPr>
        </p:nvSpPr>
        <p:spPr/>
        <p:txBody>
          <a:bodyPr/>
          <a:lstStyle/>
          <a:p>
            <a:r>
              <a:rPr lang="en-US"/>
              <a:t>Earthquakes</a:t>
            </a:r>
          </a:p>
          <a:p>
            <a:r>
              <a:rPr lang="en-US"/>
              <a:t>Excessive rainfall and floods</a:t>
            </a:r>
          </a:p>
          <a:p>
            <a:r>
              <a:rPr lang="en-US"/>
              <a:t>Long persistent drought </a:t>
            </a:r>
          </a:p>
          <a:p>
            <a:r>
              <a:rPr lang="en-US"/>
              <a:t>Weather severity</a:t>
            </a:r>
          </a:p>
          <a:p>
            <a:r>
              <a:rPr lang="en-US"/>
              <a:t>Eruption of volcano</a:t>
            </a:r>
          </a:p>
          <a:p>
            <a:r>
              <a:rPr lang="en-US"/>
              <a:t>Severe and repeated cyclones</a:t>
            </a:r>
          </a:p>
          <a:p>
            <a:r>
              <a:rPr lang="en-US"/>
              <a:t>Epidemics etc</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7E005F55-9C25-4C08-85C9-14085E2E857D}" type="slidenum">
              <a:rPr lang="en-US" altLang="en-US"/>
              <a:pPr/>
              <a:t>36</a:t>
            </a:fld>
            <a:endParaRPr lang="en-US" altLang="en-US"/>
          </a:p>
        </p:txBody>
      </p:sp>
      <p:sp>
        <p:nvSpPr>
          <p:cNvPr id="235522" name="Rectangle 2"/>
          <p:cNvSpPr>
            <a:spLocks noGrp="1" noChangeArrowheads="1"/>
          </p:cNvSpPr>
          <p:nvPr>
            <p:ph type="title"/>
          </p:nvPr>
        </p:nvSpPr>
        <p:spPr/>
        <p:txBody>
          <a:bodyPr/>
          <a:lstStyle/>
          <a:p>
            <a:r>
              <a:rPr lang="en-US"/>
              <a:t>The pull factors are:</a:t>
            </a:r>
          </a:p>
        </p:txBody>
      </p:sp>
      <p:sp>
        <p:nvSpPr>
          <p:cNvPr id="235523" name="Rectangle 3"/>
          <p:cNvSpPr>
            <a:spLocks noGrp="1" noChangeArrowheads="1"/>
          </p:cNvSpPr>
          <p:nvPr>
            <p:ph type="body" idx="1"/>
          </p:nvPr>
        </p:nvSpPr>
        <p:spPr/>
        <p:txBody>
          <a:bodyPr/>
          <a:lstStyle/>
          <a:p>
            <a:pPr>
              <a:lnSpc>
                <a:spcPct val="90000"/>
              </a:lnSpc>
            </a:pPr>
            <a:r>
              <a:rPr lang="en-US" sz="2600"/>
              <a:t>Employment</a:t>
            </a:r>
          </a:p>
          <a:p>
            <a:pPr>
              <a:lnSpc>
                <a:spcPct val="90000"/>
              </a:lnSpc>
            </a:pPr>
            <a:r>
              <a:rPr lang="en-US" sz="2600"/>
              <a:t>Economic benefits</a:t>
            </a:r>
          </a:p>
          <a:p>
            <a:pPr>
              <a:lnSpc>
                <a:spcPct val="90000"/>
              </a:lnSpc>
            </a:pPr>
            <a:r>
              <a:rPr lang="en-US" sz="2600"/>
              <a:t>Better educational facilities</a:t>
            </a:r>
          </a:p>
          <a:p>
            <a:pPr>
              <a:lnSpc>
                <a:spcPct val="90000"/>
              </a:lnSpc>
            </a:pPr>
            <a:r>
              <a:rPr lang="en-US" sz="2600"/>
              <a:t>Availability of better health facilities and medical treatment</a:t>
            </a:r>
          </a:p>
          <a:p>
            <a:pPr>
              <a:lnSpc>
                <a:spcPct val="90000"/>
              </a:lnSpc>
            </a:pPr>
            <a:r>
              <a:rPr lang="en-US" sz="2600"/>
              <a:t>Returning home</a:t>
            </a:r>
          </a:p>
          <a:p>
            <a:pPr>
              <a:lnSpc>
                <a:spcPct val="90000"/>
              </a:lnSpc>
            </a:pPr>
            <a:r>
              <a:rPr lang="en-US" sz="2600"/>
              <a:t>Peace and no fear on threat of war</a:t>
            </a:r>
          </a:p>
          <a:p>
            <a:pPr>
              <a:lnSpc>
                <a:spcPct val="90000"/>
              </a:lnSpc>
            </a:pPr>
            <a:r>
              <a:rPr lang="en-US" sz="2600"/>
              <a:t>Security</a:t>
            </a:r>
          </a:p>
          <a:p>
            <a:pPr>
              <a:lnSpc>
                <a:spcPct val="90000"/>
              </a:lnSpc>
            </a:pPr>
            <a:r>
              <a:rPr lang="en-US" sz="2600"/>
              <a:t>Racial harmony</a:t>
            </a:r>
          </a:p>
          <a:p>
            <a:pPr>
              <a:lnSpc>
                <a:spcPct val="90000"/>
              </a:lnSpc>
            </a:pPr>
            <a:r>
              <a:rPr lang="en-US" sz="2600"/>
              <a:t>Greater freedom</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2B63A2E3-37D1-4A72-A8BE-F15B75ECE6CF}" type="slidenum">
              <a:rPr lang="en-US" altLang="en-US"/>
              <a:pPr/>
              <a:t>37</a:t>
            </a:fld>
            <a:endParaRPr lang="en-US" altLang="en-US"/>
          </a:p>
        </p:txBody>
      </p:sp>
      <p:sp>
        <p:nvSpPr>
          <p:cNvPr id="236547" name="Rectangle 3"/>
          <p:cNvSpPr>
            <a:spLocks noGrp="1" noChangeArrowheads="1"/>
          </p:cNvSpPr>
          <p:nvPr>
            <p:ph type="body" idx="1"/>
          </p:nvPr>
        </p:nvSpPr>
        <p:spPr/>
        <p:txBody>
          <a:bodyPr/>
          <a:lstStyle/>
          <a:p>
            <a:r>
              <a:rPr lang="en-US" dirty="0"/>
              <a:t>Better standard of living</a:t>
            </a:r>
          </a:p>
          <a:p>
            <a:r>
              <a:rPr lang="en-US" dirty="0"/>
              <a:t>No oppression</a:t>
            </a:r>
          </a:p>
          <a:p>
            <a:r>
              <a:rPr lang="en-US" dirty="0"/>
              <a:t>No culture </a:t>
            </a:r>
          </a:p>
          <a:p>
            <a:r>
              <a:rPr lang="en-US" dirty="0"/>
              <a:t>No earthquakes</a:t>
            </a:r>
          </a:p>
          <a:p>
            <a:r>
              <a:rPr lang="en-US" dirty="0"/>
              <a:t>Better climates </a:t>
            </a:r>
          </a:p>
          <a:p>
            <a:r>
              <a:rPr lang="en-US" dirty="0"/>
              <a:t>Hygiene</a:t>
            </a:r>
          </a:p>
          <a:p>
            <a:r>
              <a:rPr lang="en-US" dirty="0"/>
              <a:t>Fertile land</a:t>
            </a:r>
          </a:p>
          <a:p>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Slide Number Placeholder 5"/>
          <p:cNvSpPr>
            <a:spLocks noGrp="1"/>
          </p:cNvSpPr>
          <p:nvPr>
            <p:ph type="sldNum" sz="quarter" idx="12"/>
          </p:nvPr>
        </p:nvSpPr>
        <p:spPr/>
        <p:txBody>
          <a:bodyPr/>
          <a:lstStyle/>
          <a:p>
            <a:fld id="{600E062E-EBF7-4EF1-A5D5-CA812D06E0F5}" type="slidenum">
              <a:rPr lang="en-US" altLang="en-US"/>
              <a:pPr/>
              <a:t>38</a:t>
            </a:fld>
            <a:endParaRPr lang="en-US" altLang="en-US"/>
          </a:p>
        </p:txBody>
      </p:sp>
      <p:sp>
        <p:nvSpPr>
          <p:cNvPr id="227330" name="Rectangle 2"/>
          <p:cNvSpPr>
            <a:spLocks noGrp="1" noChangeArrowheads="1"/>
          </p:cNvSpPr>
          <p:nvPr>
            <p:ph type="title"/>
          </p:nvPr>
        </p:nvSpPr>
        <p:spPr/>
        <p:txBody>
          <a:bodyPr/>
          <a:lstStyle/>
          <a:p>
            <a:r>
              <a:rPr lang="en-US" sz="3600" b="1" dirty="0">
                <a:solidFill>
                  <a:srgbClr val="FFFF00"/>
                </a:solidFill>
              </a:rPr>
              <a:t>Effects of Urbanization  </a:t>
            </a:r>
          </a:p>
        </p:txBody>
      </p:sp>
      <p:graphicFrame>
        <p:nvGraphicFramePr>
          <p:cNvPr id="227403" name="Group 75"/>
          <p:cNvGraphicFramePr>
            <a:graphicFrameLocks noGrp="1"/>
          </p:cNvGraphicFramePr>
          <p:nvPr>
            <p:ph idx="1"/>
          </p:nvPr>
        </p:nvGraphicFramePr>
        <p:xfrm>
          <a:off x="457200" y="1219200"/>
          <a:ext cx="8305800" cy="5135880"/>
        </p:xfrm>
        <a:graphic>
          <a:graphicData uri="http://schemas.openxmlformats.org/drawingml/2006/table">
            <a:tbl>
              <a:tblPr/>
              <a:tblGrid>
                <a:gridCol w="4408524"/>
                <a:gridCol w="3897276"/>
              </a:tblGrid>
              <a:tr h="533400">
                <a:tc gridSpan="2">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600" b="1" i="0" u="none" strike="noStrike" cap="none" normalizeH="0" baseline="0" dirty="0" smtClean="0">
                          <a:ln>
                            <a:noFill/>
                          </a:ln>
                          <a:solidFill>
                            <a:srgbClr val="C00000"/>
                          </a:solidFill>
                          <a:effectLst/>
                          <a:latin typeface="Arial" charset="0"/>
                        </a:rPr>
                        <a:t>SHORTAGE OF:</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GB"/>
                    </a:p>
                  </a:txBody>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Educational facilities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Living space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Health service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Arable land</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Housing units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Clean water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Food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gridSpan="2">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None/>
                        <a:tabLst/>
                      </a:pPr>
                      <a:r>
                        <a:rPr kumimoji="0" lang="en-US" sz="2600" b="1" i="0" u="none" strike="noStrike" cap="none" normalizeH="0" baseline="0" dirty="0" smtClean="0">
                          <a:ln>
                            <a:noFill/>
                          </a:ln>
                          <a:solidFill>
                            <a:srgbClr val="C00000"/>
                          </a:solidFill>
                          <a:effectLst/>
                          <a:latin typeface="Arial" charset="0"/>
                        </a:rPr>
                        <a:t>INCREASE IN: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GB"/>
                    </a:p>
                  </a:txBody>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Unemployment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Over crowding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Land fragmentation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Katchi abadies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Import of foods etc.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Poverty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Environmental problems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Unrest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7200">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smtClean="0">
                          <a:ln>
                            <a:noFill/>
                          </a:ln>
                          <a:solidFill>
                            <a:schemeClr val="tx1"/>
                          </a:solidFill>
                          <a:effectLst/>
                          <a:latin typeface="Arial" charset="0"/>
                        </a:rPr>
                        <a:t>Congestion in households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itchFamily="2" charset="2"/>
                        <a:buChar char="n"/>
                        <a:tabLst/>
                      </a:pPr>
                      <a:r>
                        <a:rPr kumimoji="0" lang="en-US" sz="2000" b="0" i="0" u="none" strike="noStrike" cap="none" normalizeH="0" baseline="0" dirty="0" smtClean="0">
                          <a:ln>
                            <a:noFill/>
                          </a:ln>
                          <a:solidFill>
                            <a:schemeClr val="tx1"/>
                          </a:solidFill>
                          <a:effectLst/>
                          <a:latin typeface="Arial" charset="0"/>
                        </a:rPr>
                        <a:t>crime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Census</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rrowheads="1"/>
          </p:cNvSpPr>
          <p:nvPr>
            <p:ph type="title"/>
          </p:nvPr>
        </p:nvSpPr>
        <p:spPr>
          <a:xfrm>
            <a:off x="457200" y="228600"/>
            <a:ext cx="8229600" cy="1143000"/>
          </a:xfrm>
        </p:spPr>
        <p:txBody>
          <a:bodyPr/>
          <a:lstStyle/>
          <a:p>
            <a:pPr eaLnBrk="1" hangingPunct="1">
              <a:defRPr/>
            </a:pPr>
            <a:r>
              <a:rPr lang="en-US" b="1" dirty="0" smtClean="0">
                <a:solidFill>
                  <a:srgbClr val="FFC000"/>
                </a:solidFill>
                <a:effectLst>
                  <a:outerShdw blurRad="38100" dist="38100" dir="2700000" algn="tl">
                    <a:srgbClr val="000000">
                      <a:alpha val="43137"/>
                    </a:srgbClr>
                  </a:outerShdw>
                </a:effectLst>
              </a:rPr>
              <a:t>CENSUS</a:t>
            </a:r>
          </a:p>
        </p:txBody>
      </p:sp>
      <p:sp>
        <p:nvSpPr>
          <p:cNvPr id="63491" name="Rectangle 3"/>
          <p:cNvSpPr>
            <a:spLocks noGrp="1" noChangeArrowheads="1"/>
          </p:cNvSpPr>
          <p:nvPr>
            <p:ph type="body" sz="half" idx="1"/>
          </p:nvPr>
        </p:nvSpPr>
        <p:spPr>
          <a:xfrm>
            <a:off x="762000" y="1646237"/>
            <a:ext cx="7620000" cy="4525963"/>
          </a:xfrm>
        </p:spPr>
        <p:txBody>
          <a:bodyPr/>
          <a:lstStyle/>
          <a:p>
            <a:pPr algn="just" eaLnBrk="1" hangingPunct="1">
              <a:defRPr/>
            </a:pPr>
            <a:r>
              <a:rPr lang="en-US" sz="2800" b="1" dirty="0" smtClean="0"/>
              <a:t>Process of collecting, compiling and publishing demographic, economic and social data pertaining to a specific time from all  persons in a country.</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rrowheads="1"/>
          </p:cNvSpPr>
          <p:nvPr>
            <p:ph type="title"/>
          </p:nvPr>
        </p:nvSpPr>
        <p:spPr>
          <a:xfrm>
            <a:off x="457200" y="228600"/>
            <a:ext cx="8229600" cy="1143000"/>
          </a:xfrm>
        </p:spPr>
        <p:txBody>
          <a:bodyPr/>
          <a:lstStyle/>
          <a:p>
            <a:pPr eaLnBrk="1" hangingPunct="1">
              <a:defRPr/>
            </a:pPr>
            <a:r>
              <a:rPr lang="en-US" dirty="0" smtClean="0">
                <a:effectLst>
                  <a:outerShdw blurRad="38100" dist="38100" dir="2700000" algn="tl">
                    <a:srgbClr val="000000">
                      <a:alpha val="43137"/>
                    </a:srgbClr>
                  </a:outerShdw>
                </a:effectLst>
              </a:rPr>
              <a:t>METHODS</a:t>
            </a:r>
          </a:p>
        </p:txBody>
      </p:sp>
      <p:sp>
        <p:nvSpPr>
          <p:cNvPr id="64515" name="Rectangle 3"/>
          <p:cNvSpPr>
            <a:spLocks noGrp="1" noChangeArrowheads="1"/>
          </p:cNvSpPr>
          <p:nvPr>
            <p:ph type="body" idx="1"/>
          </p:nvPr>
        </p:nvSpPr>
        <p:spPr>
          <a:xfrm>
            <a:off x="228600" y="1066800"/>
            <a:ext cx="8458200" cy="5791200"/>
          </a:xfrm>
        </p:spPr>
        <p:txBody>
          <a:bodyPr/>
          <a:lstStyle/>
          <a:p>
            <a:pPr eaLnBrk="1" hangingPunct="1">
              <a:defRPr/>
            </a:pPr>
            <a:r>
              <a:rPr lang="en-US" b="1" dirty="0" smtClean="0"/>
              <a:t>Enumerations</a:t>
            </a:r>
          </a:p>
          <a:p>
            <a:pPr lvl="3" eaLnBrk="1" hangingPunct="1">
              <a:defRPr/>
            </a:pPr>
            <a:r>
              <a:rPr lang="en-US" sz="2800" b="1" dirty="0" smtClean="0"/>
              <a:t>Pre-enumeration</a:t>
            </a:r>
          </a:p>
          <a:p>
            <a:pPr lvl="3" eaLnBrk="1" hangingPunct="1">
              <a:defRPr/>
            </a:pPr>
            <a:r>
              <a:rPr lang="en-US" sz="2800" b="1" dirty="0" smtClean="0"/>
              <a:t>Enumeration</a:t>
            </a:r>
          </a:p>
          <a:p>
            <a:pPr lvl="3" eaLnBrk="1" hangingPunct="1">
              <a:defRPr/>
            </a:pPr>
            <a:r>
              <a:rPr lang="en-US" sz="2800" b="1" dirty="0" smtClean="0"/>
              <a:t>Post-enumeration</a:t>
            </a:r>
          </a:p>
          <a:p>
            <a:pPr eaLnBrk="1" hangingPunct="1">
              <a:defRPr/>
            </a:pPr>
            <a:r>
              <a:rPr lang="en-US" b="1" dirty="0" smtClean="0"/>
              <a:t>Questionnaire</a:t>
            </a:r>
          </a:p>
          <a:p>
            <a:pPr eaLnBrk="1" hangingPunct="1">
              <a:defRPr/>
            </a:pPr>
            <a:r>
              <a:rPr lang="en-US" b="1" dirty="0" smtClean="0"/>
              <a:t>Combination of both</a:t>
            </a:r>
          </a:p>
          <a:p>
            <a:pPr eaLnBrk="1" hangingPunct="1">
              <a:buFont typeface="Wingdings" pitchFamily="2" charset="2"/>
              <a:buNone/>
              <a:defRPr/>
            </a:pPr>
            <a:endParaRPr lang="en-US" b="1"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Census</a:t>
            </a:r>
            <a:endParaRPr lang="en-US" dirty="0"/>
          </a:p>
        </p:txBody>
      </p:sp>
      <p:sp>
        <p:nvSpPr>
          <p:cNvPr id="3" name="Content Placeholder 2"/>
          <p:cNvSpPr>
            <a:spLocks noGrp="1"/>
          </p:cNvSpPr>
          <p:nvPr>
            <p:ph idx="1"/>
          </p:nvPr>
        </p:nvSpPr>
        <p:spPr/>
        <p:txBody>
          <a:bodyPr/>
          <a:lstStyle/>
          <a:p>
            <a:pPr>
              <a:buNone/>
              <a:defRPr/>
            </a:pPr>
            <a:r>
              <a:rPr lang="en-US" b="1" dirty="0" smtClean="0">
                <a:solidFill>
                  <a:srgbClr val="FFC000"/>
                </a:solidFill>
              </a:rPr>
              <a:t>	</a:t>
            </a:r>
            <a:r>
              <a:rPr lang="en-US" b="1" u="sng" dirty="0" smtClean="0">
                <a:solidFill>
                  <a:srgbClr val="FFC000"/>
                </a:solidFill>
              </a:rPr>
              <a:t>DE- FACTO:</a:t>
            </a:r>
            <a:r>
              <a:rPr lang="en-US" b="1" dirty="0" smtClean="0">
                <a:solidFill>
                  <a:srgbClr val="FFC000"/>
                </a:solidFill>
              </a:rPr>
              <a:t> </a:t>
            </a:r>
          </a:p>
          <a:p>
            <a:pPr>
              <a:buNone/>
              <a:defRPr/>
            </a:pPr>
            <a:r>
              <a:rPr lang="en-US" b="1" dirty="0" smtClean="0">
                <a:solidFill>
                  <a:srgbClr val="FFC000"/>
                </a:solidFill>
              </a:rPr>
              <a:t>	</a:t>
            </a:r>
            <a:r>
              <a:rPr lang="en-US" b="1" dirty="0" smtClean="0"/>
              <a:t>A person is at the place he or she is found at the time of counting</a:t>
            </a:r>
          </a:p>
          <a:p>
            <a:pPr>
              <a:buNone/>
              <a:defRPr/>
            </a:pPr>
            <a:endParaRPr lang="en-US" b="1" dirty="0" smtClean="0"/>
          </a:p>
          <a:p>
            <a:pPr>
              <a:buNone/>
              <a:defRPr/>
            </a:pPr>
            <a:r>
              <a:rPr lang="en-US" b="1" dirty="0" smtClean="0">
                <a:solidFill>
                  <a:srgbClr val="FFC000"/>
                </a:solidFill>
              </a:rPr>
              <a:t>	</a:t>
            </a:r>
            <a:r>
              <a:rPr lang="en-US" b="1" u="sng" dirty="0" smtClean="0">
                <a:solidFill>
                  <a:srgbClr val="FFC000"/>
                </a:solidFill>
              </a:rPr>
              <a:t>DE- JURE:</a:t>
            </a:r>
            <a:r>
              <a:rPr lang="en-US" b="1" dirty="0" smtClean="0">
                <a:solidFill>
                  <a:srgbClr val="FFC000"/>
                </a:solidFill>
              </a:rPr>
              <a:t> </a:t>
            </a:r>
          </a:p>
          <a:p>
            <a:pPr>
              <a:buNone/>
              <a:defRPr/>
            </a:pPr>
            <a:r>
              <a:rPr lang="en-US" b="1" dirty="0" smtClean="0">
                <a:solidFill>
                  <a:srgbClr val="FFC000"/>
                </a:solidFill>
              </a:rPr>
              <a:t>	</a:t>
            </a:r>
            <a:r>
              <a:rPr lang="en-US" b="1" dirty="0" smtClean="0"/>
              <a:t>A person is counted at the place of his or her actual residence</a:t>
            </a: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rrowheads="1"/>
          </p:cNvSpPr>
          <p:nvPr>
            <p:ph type="title"/>
          </p:nvPr>
        </p:nvSpPr>
        <p:spPr/>
        <p:txBody>
          <a:bodyPr/>
          <a:lstStyle/>
          <a:p>
            <a:pPr eaLnBrk="1" hangingPunct="1">
              <a:defRPr/>
            </a:pPr>
            <a:r>
              <a:rPr lang="en-US" sz="4000" dirty="0" smtClean="0">
                <a:solidFill>
                  <a:srgbClr val="FFC000"/>
                </a:solidFill>
              </a:rPr>
              <a:t>Information  from  Census</a:t>
            </a:r>
          </a:p>
        </p:txBody>
      </p:sp>
      <p:sp>
        <p:nvSpPr>
          <p:cNvPr id="65539" name="Rectangle 3"/>
          <p:cNvSpPr>
            <a:spLocks noGrp="1" noChangeArrowheads="1"/>
          </p:cNvSpPr>
          <p:nvPr>
            <p:ph type="body" sz="half" idx="1"/>
          </p:nvPr>
        </p:nvSpPr>
        <p:spPr>
          <a:xfrm>
            <a:off x="457200" y="1600200"/>
            <a:ext cx="5257800" cy="4525963"/>
          </a:xfrm>
        </p:spPr>
        <p:txBody>
          <a:bodyPr/>
          <a:lstStyle/>
          <a:p>
            <a:pPr eaLnBrk="1" hangingPunct="1">
              <a:lnSpc>
                <a:spcPct val="80000"/>
              </a:lnSpc>
              <a:defRPr/>
            </a:pPr>
            <a:r>
              <a:rPr lang="en-US" sz="2800" dirty="0" smtClean="0"/>
              <a:t>Population size</a:t>
            </a:r>
          </a:p>
          <a:p>
            <a:pPr eaLnBrk="1" hangingPunct="1">
              <a:lnSpc>
                <a:spcPct val="80000"/>
              </a:lnSpc>
              <a:defRPr/>
            </a:pPr>
            <a:r>
              <a:rPr lang="en-US" sz="2800" dirty="0" smtClean="0"/>
              <a:t>Urban-rural distribution</a:t>
            </a:r>
          </a:p>
          <a:p>
            <a:pPr eaLnBrk="1" hangingPunct="1">
              <a:lnSpc>
                <a:spcPct val="80000"/>
              </a:lnSpc>
              <a:defRPr/>
            </a:pPr>
            <a:r>
              <a:rPr lang="en-US" sz="2800" dirty="0" smtClean="0"/>
              <a:t>Marital status</a:t>
            </a:r>
          </a:p>
          <a:p>
            <a:pPr eaLnBrk="1" hangingPunct="1">
              <a:lnSpc>
                <a:spcPct val="80000"/>
              </a:lnSpc>
              <a:defRPr/>
            </a:pPr>
            <a:r>
              <a:rPr lang="en-US" sz="2800" dirty="0" smtClean="0"/>
              <a:t>Literacy/ educational attainment</a:t>
            </a:r>
          </a:p>
          <a:p>
            <a:pPr eaLnBrk="1" hangingPunct="1">
              <a:lnSpc>
                <a:spcPct val="80000"/>
              </a:lnSpc>
              <a:defRPr/>
            </a:pPr>
            <a:r>
              <a:rPr lang="en-US" sz="2800" dirty="0" smtClean="0"/>
              <a:t>Economic status</a:t>
            </a:r>
          </a:p>
          <a:p>
            <a:pPr eaLnBrk="1" hangingPunct="1">
              <a:lnSpc>
                <a:spcPct val="80000"/>
              </a:lnSpc>
              <a:defRPr/>
            </a:pPr>
            <a:r>
              <a:rPr lang="en-US" sz="2800" dirty="0" smtClean="0"/>
              <a:t>Occupation</a:t>
            </a:r>
          </a:p>
          <a:p>
            <a:pPr eaLnBrk="1" hangingPunct="1">
              <a:lnSpc>
                <a:spcPct val="80000"/>
              </a:lnSpc>
              <a:defRPr/>
            </a:pPr>
            <a:r>
              <a:rPr lang="en-US" sz="2800" dirty="0" smtClean="0"/>
              <a:t>Child population</a:t>
            </a:r>
          </a:p>
          <a:p>
            <a:pPr eaLnBrk="1" hangingPunct="1">
              <a:lnSpc>
                <a:spcPct val="80000"/>
              </a:lnSpc>
              <a:defRPr/>
            </a:pPr>
            <a:r>
              <a:rPr lang="en-US" sz="2800" dirty="0" smtClean="0"/>
              <a:t>Migration </a:t>
            </a:r>
          </a:p>
          <a:p>
            <a:pPr eaLnBrk="1" hangingPunct="1">
              <a:lnSpc>
                <a:spcPct val="80000"/>
              </a:lnSpc>
              <a:defRPr/>
            </a:pPr>
            <a:r>
              <a:rPr lang="en-US" sz="2800" dirty="0" smtClean="0"/>
              <a:t>Disability </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ChangeArrowheads="1"/>
          </p:cNvSpPr>
          <p:nvPr>
            <p:ph type="title"/>
          </p:nvPr>
        </p:nvSpPr>
        <p:spPr>
          <a:xfrm>
            <a:off x="457200" y="2819400"/>
            <a:ext cx="8229600" cy="1139825"/>
          </a:xfrm>
        </p:spPr>
        <p:txBody>
          <a:bodyPr/>
          <a:lstStyle/>
          <a:p>
            <a:pPr eaLnBrk="1" hangingPunct="1">
              <a:defRPr/>
            </a:pPr>
            <a:r>
              <a:rPr lang="en-US" smtClean="0"/>
              <a:t>b. Crude birth rate</a:t>
            </a:r>
          </a:p>
        </p:txBody>
      </p:sp>
      <p:pic>
        <p:nvPicPr>
          <p:cNvPr id="45059" name="Picture 3"/>
          <p:cNvPicPr>
            <a:picLocks noChangeAspect="1" noChangeArrowheads="1"/>
          </p:cNvPicPr>
          <p:nvPr/>
        </p:nvPicPr>
        <p:blipFill>
          <a:blip r:embed="rId2" cstate="print"/>
          <a:srcRect/>
          <a:stretch>
            <a:fillRect/>
          </a:stretch>
        </p:blipFill>
        <p:spPr bwMode="auto">
          <a:xfrm>
            <a:off x="0" y="1"/>
            <a:ext cx="9144000" cy="68579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cstate="print"/>
          <a:srcRect/>
          <a:stretch>
            <a:fillRect/>
          </a:stretch>
        </p:blipFill>
        <p:spPr bwMode="auto">
          <a:xfrm>
            <a:off x="0" y="0"/>
            <a:ext cx="91821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Entertainment</a:t>
            </a:r>
            <a:endParaRPr lang="en-US" dirty="0"/>
          </a:p>
        </p:txBody>
      </p:sp>
      <p:sp>
        <p:nvSpPr>
          <p:cNvPr id="3" name="Content Placeholder 2"/>
          <p:cNvSpPr>
            <a:spLocks noGrp="1"/>
          </p:cNvSpPr>
          <p:nvPr>
            <p:ph idx="1"/>
          </p:nvPr>
        </p:nvSpPr>
        <p:spPr/>
        <p:txBody>
          <a:bodyPr/>
          <a:lstStyle/>
          <a:p>
            <a:r>
              <a:rPr lang="en-US" dirty="0" smtClean="0"/>
              <a:t>What are the stages of Demographic transition?</a:t>
            </a:r>
          </a:p>
          <a:p>
            <a:r>
              <a:rPr lang="en-US" dirty="0" smtClean="0"/>
              <a:t>What is meant by demographic trap?</a:t>
            </a:r>
          </a:p>
          <a:p>
            <a:r>
              <a:rPr lang="en-US" dirty="0" smtClean="0"/>
              <a:t>What is census? Enumerate its types.</a:t>
            </a:r>
          </a:p>
          <a:p>
            <a:endParaRPr lang="en-US" dirty="0" smtClean="0"/>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eme21">
  <a:themeElements>
    <a:clrScheme name="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fontScheme name="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aster 1">
        <a:dk1>
          <a:srgbClr val="C0C0C0"/>
        </a:dk1>
        <a:lt1>
          <a:srgbClr val="FFFFFF"/>
        </a:lt1>
        <a:dk2>
          <a:srgbClr val="000099"/>
        </a:dk2>
        <a:lt2>
          <a:srgbClr val="CCECFF"/>
        </a:lt2>
        <a:accent1>
          <a:srgbClr val="FF3399"/>
        </a:accent1>
        <a:accent2>
          <a:srgbClr val="99CCFF"/>
        </a:accent2>
        <a:accent3>
          <a:srgbClr val="AAAACA"/>
        </a:accent3>
        <a:accent4>
          <a:srgbClr val="DADADA"/>
        </a:accent4>
        <a:accent5>
          <a:srgbClr val="FFADCA"/>
        </a:accent5>
        <a:accent6>
          <a:srgbClr val="8AB9E7"/>
        </a:accent6>
        <a:hlink>
          <a:srgbClr val="FF5050"/>
        </a:hlink>
        <a:folHlink>
          <a:srgbClr val="FFFF99"/>
        </a:folHlink>
      </a:clrScheme>
      <a:clrMap bg1="dk2" tx1="lt1" bg2="dk1" tx2="lt2" accent1="accent1" accent2="accent2" accent3="accent3" accent4="accent4" accent5="accent5" accent6="accent6" hlink="hlink" folHlink="folHlink"/>
    </a:extraClrScheme>
    <a:extraClrScheme>
      <a:clrScheme name="master 2">
        <a:dk1>
          <a:srgbClr val="000000"/>
        </a:dk1>
        <a:lt1>
          <a:srgbClr val="99CCFF"/>
        </a:lt1>
        <a:dk2>
          <a:srgbClr val="1C1C1C"/>
        </a:dk2>
        <a:lt2>
          <a:srgbClr val="4D4D4D"/>
        </a:lt2>
        <a:accent1>
          <a:srgbClr val="CC0066"/>
        </a:accent1>
        <a:accent2>
          <a:srgbClr val="3366FF"/>
        </a:accent2>
        <a:accent3>
          <a:srgbClr val="CAE2FF"/>
        </a:accent3>
        <a:accent4>
          <a:srgbClr val="000000"/>
        </a:accent4>
        <a:accent5>
          <a:srgbClr val="E2AAB8"/>
        </a:accent5>
        <a:accent6>
          <a:srgbClr val="2D5CE7"/>
        </a:accent6>
        <a:hlink>
          <a:srgbClr val="FF0000"/>
        </a:hlink>
        <a:folHlink>
          <a:srgbClr val="FFFF00"/>
        </a:folHlink>
      </a:clrScheme>
      <a:clrMap bg1="lt1" tx1="dk1" bg2="lt2" tx2="dk2" accent1="accent1" accent2="accent2" accent3="accent3" accent4="accent4" accent5="accent5" accent6="accent6" hlink="hlink" folHlink="folHlink"/>
    </a:extraClrScheme>
    <a:extraClrScheme>
      <a:clrScheme name="master 3">
        <a:dk1>
          <a:srgbClr val="C0C0C0"/>
        </a:dk1>
        <a:lt1>
          <a:srgbClr val="FFFFFF"/>
        </a:lt1>
        <a:dk2>
          <a:srgbClr val="800000"/>
        </a:dk2>
        <a:lt2>
          <a:srgbClr val="FFCC99"/>
        </a:lt2>
        <a:accent1>
          <a:srgbClr val="FF9900"/>
        </a:accent1>
        <a:accent2>
          <a:srgbClr val="CC0000"/>
        </a:accent2>
        <a:accent3>
          <a:srgbClr val="C0AAAA"/>
        </a:accent3>
        <a:accent4>
          <a:srgbClr val="DADADA"/>
        </a:accent4>
        <a:accent5>
          <a:srgbClr val="FFCAAA"/>
        </a:accent5>
        <a:accent6>
          <a:srgbClr val="B90000"/>
        </a:accent6>
        <a:hlink>
          <a:srgbClr val="FF33CC"/>
        </a:hlink>
        <a:folHlink>
          <a:srgbClr val="FFCC00"/>
        </a:folHlink>
      </a:clrScheme>
      <a:clrMap bg1="dk2" tx1="lt1" bg2="dk1" tx2="lt2" accent1="accent1" accent2="accent2" accent3="accent3" accent4="accent4" accent5="accent5" accent6="accent6" hlink="hlink" folHlink="folHlink"/>
    </a:extraClrScheme>
    <a:extraClrScheme>
      <a:clrScheme name="master 4">
        <a:dk1>
          <a:srgbClr val="000000"/>
        </a:dk1>
        <a:lt1>
          <a:srgbClr val="FF9966"/>
        </a:lt1>
        <a:dk2>
          <a:srgbClr val="1C1C1C"/>
        </a:dk2>
        <a:lt2>
          <a:srgbClr val="4D4D4D"/>
        </a:lt2>
        <a:accent1>
          <a:srgbClr val="FF0000"/>
        </a:accent1>
        <a:accent2>
          <a:srgbClr val="FF6699"/>
        </a:accent2>
        <a:accent3>
          <a:srgbClr val="FFCAB8"/>
        </a:accent3>
        <a:accent4>
          <a:srgbClr val="000000"/>
        </a:accent4>
        <a:accent5>
          <a:srgbClr val="FFAAAA"/>
        </a:accent5>
        <a:accent6>
          <a:srgbClr val="E75C8A"/>
        </a:accent6>
        <a:hlink>
          <a:srgbClr val="CC00CC"/>
        </a:hlink>
        <a:folHlink>
          <a:srgbClr val="FFCC00"/>
        </a:folHlink>
      </a:clrScheme>
      <a:clrMap bg1="lt1" tx1="dk1" bg2="lt2" tx2="dk2" accent1="accent1" accent2="accent2" accent3="accent3" accent4="accent4" accent5="accent5" accent6="accent6" hlink="hlink" folHlink="folHlink"/>
    </a:extraClrScheme>
    <a:extraClrScheme>
      <a:clrScheme name="master 5">
        <a:dk1>
          <a:srgbClr val="C0C0C0"/>
        </a:dk1>
        <a:lt1>
          <a:srgbClr val="FFFFFF"/>
        </a:lt1>
        <a:dk2>
          <a:srgbClr val="008000"/>
        </a:dk2>
        <a:lt2>
          <a:srgbClr val="CCECFF"/>
        </a:lt2>
        <a:accent1>
          <a:srgbClr val="0066FF"/>
        </a:accent1>
        <a:accent2>
          <a:srgbClr val="00FF00"/>
        </a:accent2>
        <a:accent3>
          <a:srgbClr val="AAC0AA"/>
        </a:accent3>
        <a:accent4>
          <a:srgbClr val="DADADA"/>
        </a:accent4>
        <a:accent5>
          <a:srgbClr val="AAB8FF"/>
        </a:accent5>
        <a:accent6>
          <a:srgbClr val="00E700"/>
        </a:accent6>
        <a:hlink>
          <a:srgbClr val="A29E00"/>
        </a:hlink>
        <a:folHlink>
          <a:srgbClr val="EA8B00"/>
        </a:folHlink>
      </a:clrScheme>
      <a:clrMap bg1="dk2" tx1="lt1" bg2="dk1" tx2="lt2" accent1="accent1" accent2="accent2" accent3="accent3" accent4="accent4" accent5="accent5" accent6="accent6" hlink="hlink" folHlink="folHlink"/>
    </a:extraClrScheme>
    <a:extraClrScheme>
      <a:clrScheme name="master 6">
        <a:dk1>
          <a:srgbClr val="000000"/>
        </a:dk1>
        <a:lt1>
          <a:srgbClr val="97E183"/>
        </a:lt1>
        <a:dk2>
          <a:srgbClr val="1C1C1C"/>
        </a:dk2>
        <a:lt2>
          <a:srgbClr val="4D4D4D"/>
        </a:lt2>
        <a:accent1>
          <a:srgbClr val="0066FF"/>
        </a:accent1>
        <a:accent2>
          <a:srgbClr val="99FF99"/>
        </a:accent2>
        <a:accent3>
          <a:srgbClr val="C9EEC1"/>
        </a:accent3>
        <a:accent4>
          <a:srgbClr val="000000"/>
        </a:accent4>
        <a:accent5>
          <a:srgbClr val="AAB8FF"/>
        </a:accent5>
        <a:accent6>
          <a:srgbClr val="8AE78A"/>
        </a:accent6>
        <a:hlink>
          <a:srgbClr val="CC9900"/>
        </a:hlink>
        <a:folHlink>
          <a:srgbClr val="FFCC66"/>
        </a:folHlink>
      </a:clrScheme>
      <a:clrMap bg1="lt1" tx1="dk1" bg2="lt2" tx2="dk2" accent1="accent1" accent2="accent2" accent3="accent3" accent4="accent4" accent5="accent5" accent6="accent6" hlink="hlink" folHlink="folHlink"/>
    </a:extraClrScheme>
    <a:extraClrScheme>
      <a:clrScheme name="master 7">
        <a:dk1>
          <a:srgbClr val="C0C0C0"/>
        </a:dk1>
        <a:lt1>
          <a:srgbClr val="FFFFFF"/>
        </a:lt1>
        <a:dk2>
          <a:srgbClr val="008080"/>
        </a:dk2>
        <a:lt2>
          <a:srgbClr val="CCECFF"/>
        </a:lt2>
        <a:accent1>
          <a:srgbClr val="29A329"/>
        </a:accent1>
        <a:accent2>
          <a:srgbClr val="00FFFF"/>
        </a:accent2>
        <a:accent3>
          <a:srgbClr val="AAC0C0"/>
        </a:accent3>
        <a:accent4>
          <a:srgbClr val="DADADA"/>
        </a:accent4>
        <a:accent5>
          <a:srgbClr val="ACCEAC"/>
        </a:accent5>
        <a:accent6>
          <a:srgbClr val="00E7E7"/>
        </a:accent6>
        <a:hlink>
          <a:srgbClr val="3B6AFF"/>
        </a:hlink>
        <a:folHlink>
          <a:srgbClr val="FF9900"/>
        </a:folHlink>
      </a:clrScheme>
      <a:clrMap bg1="dk2" tx1="lt1" bg2="dk1" tx2="lt2" accent1="accent1" accent2="accent2" accent3="accent3" accent4="accent4" accent5="accent5" accent6="accent6" hlink="hlink" folHlink="folHlink"/>
    </a:extraClrScheme>
    <a:extraClrScheme>
      <a:clrScheme name="master 8">
        <a:dk1>
          <a:srgbClr val="000000"/>
        </a:dk1>
        <a:lt1>
          <a:srgbClr val="64F0BE"/>
        </a:lt1>
        <a:dk2>
          <a:srgbClr val="1C1C1C"/>
        </a:dk2>
        <a:lt2>
          <a:srgbClr val="4D4D4D"/>
        </a:lt2>
        <a:accent1>
          <a:srgbClr val="008000"/>
        </a:accent1>
        <a:accent2>
          <a:srgbClr val="00FFFF"/>
        </a:accent2>
        <a:accent3>
          <a:srgbClr val="B8F6DB"/>
        </a:accent3>
        <a:accent4>
          <a:srgbClr val="000000"/>
        </a:accent4>
        <a:accent5>
          <a:srgbClr val="AAC0AA"/>
        </a:accent5>
        <a:accent6>
          <a:srgbClr val="00E7E7"/>
        </a:accent6>
        <a:hlink>
          <a:srgbClr val="3366FF"/>
        </a:hlink>
        <a:folHlink>
          <a:srgbClr val="FFCC66"/>
        </a:folHlink>
      </a:clrScheme>
      <a:clrMap bg1="lt1" tx1="dk1" bg2="lt2" tx2="dk2" accent1="accent1" accent2="accent2" accent3="accent3" accent4="accent4" accent5="accent5" accent6="accent6" hlink="hlink" folHlink="folHlink"/>
    </a:extraClrScheme>
    <a:extraClrScheme>
      <a:clrScheme name="master 9">
        <a:dk1>
          <a:srgbClr val="C0C0C0"/>
        </a:dk1>
        <a:lt1>
          <a:srgbClr val="FFFFFF"/>
        </a:lt1>
        <a:dk2>
          <a:srgbClr val="CC9900"/>
        </a:dk2>
        <a:lt2>
          <a:srgbClr val="FFFFCC"/>
        </a:lt2>
        <a:accent1>
          <a:srgbClr val="FF3300"/>
        </a:accent1>
        <a:accent2>
          <a:srgbClr val="FFCC66"/>
        </a:accent2>
        <a:accent3>
          <a:srgbClr val="E2CAAA"/>
        </a:accent3>
        <a:accent4>
          <a:srgbClr val="DADADA"/>
        </a:accent4>
        <a:accent5>
          <a:srgbClr val="FFADAA"/>
        </a:accent5>
        <a:accent6>
          <a:srgbClr val="E7B95C"/>
        </a:accent6>
        <a:hlink>
          <a:srgbClr val="008080"/>
        </a:hlink>
        <a:folHlink>
          <a:srgbClr val="3399FF"/>
        </a:folHlink>
      </a:clrScheme>
      <a:clrMap bg1="dk2" tx1="lt1" bg2="dk1" tx2="lt2" accent1="accent1" accent2="accent2" accent3="accent3" accent4="accent4" accent5="accent5" accent6="accent6" hlink="hlink" folHlink="folHlink"/>
    </a:extraClrScheme>
    <a:extraClrScheme>
      <a:clrScheme name="master 10">
        <a:dk1>
          <a:srgbClr val="000000"/>
        </a:dk1>
        <a:lt1>
          <a:srgbClr val="EFF274"/>
        </a:lt1>
        <a:dk2>
          <a:srgbClr val="1C1C1C"/>
        </a:dk2>
        <a:lt2>
          <a:srgbClr val="4D4D4D"/>
        </a:lt2>
        <a:accent1>
          <a:srgbClr val="9966FF"/>
        </a:accent1>
        <a:accent2>
          <a:srgbClr val="FFFFCC"/>
        </a:accent2>
        <a:accent3>
          <a:srgbClr val="F6F7BC"/>
        </a:accent3>
        <a:accent4>
          <a:srgbClr val="000000"/>
        </a:accent4>
        <a:accent5>
          <a:srgbClr val="CAB8FF"/>
        </a:accent5>
        <a:accent6>
          <a:srgbClr val="E7E7B9"/>
        </a:accent6>
        <a:hlink>
          <a:srgbClr val="6666FF"/>
        </a:hlink>
        <a:folHlink>
          <a:srgbClr val="99CCFF"/>
        </a:folHlink>
      </a:clrScheme>
      <a:clrMap bg1="lt1" tx1="dk1" bg2="lt2" tx2="dk2" accent1="accent1" accent2="accent2" accent3="accent3" accent4="accent4" accent5="accent5" accent6="accent6" hlink="hlink" folHlink="folHlink"/>
    </a:extraClrScheme>
    <a:extraClrScheme>
      <a:clrScheme name="master 11">
        <a:dk1>
          <a:srgbClr val="C0C0C0"/>
        </a:dk1>
        <a:lt1>
          <a:srgbClr val="FFFFFF"/>
        </a:lt1>
        <a:dk2>
          <a:srgbClr val="6600CC"/>
        </a:dk2>
        <a:lt2>
          <a:srgbClr val="CCCCFF"/>
        </a:lt2>
        <a:accent1>
          <a:srgbClr val="D60093"/>
        </a:accent1>
        <a:accent2>
          <a:srgbClr val="9999FF"/>
        </a:accent2>
        <a:accent3>
          <a:srgbClr val="B8AAE2"/>
        </a:accent3>
        <a:accent4>
          <a:srgbClr val="DADADA"/>
        </a:accent4>
        <a:accent5>
          <a:srgbClr val="E8AAC8"/>
        </a:accent5>
        <a:accent6>
          <a:srgbClr val="8A8AE7"/>
        </a:accent6>
        <a:hlink>
          <a:srgbClr val="008000"/>
        </a:hlink>
        <a:folHlink>
          <a:srgbClr val="FF9966"/>
        </a:folHlink>
      </a:clrScheme>
      <a:clrMap bg1="dk2" tx1="lt1" bg2="dk1" tx2="lt2" accent1="accent1" accent2="accent2" accent3="accent3" accent4="accent4" accent5="accent5" accent6="accent6" hlink="hlink" folHlink="folHlink"/>
    </a:extraClrScheme>
    <a:extraClrScheme>
      <a:clrScheme name="master 12">
        <a:dk1>
          <a:srgbClr val="000000"/>
        </a:dk1>
        <a:lt1>
          <a:srgbClr val="CC99FF"/>
        </a:lt1>
        <a:dk2>
          <a:srgbClr val="1C1C1C"/>
        </a:dk2>
        <a:lt2>
          <a:srgbClr val="4D4D4D"/>
        </a:lt2>
        <a:accent1>
          <a:srgbClr val="0066FF"/>
        </a:accent1>
        <a:accent2>
          <a:srgbClr val="CCCCFF"/>
        </a:accent2>
        <a:accent3>
          <a:srgbClr val="E2CAFF"/>
        </a:accent3>
        <a:accent4>
          <a:srgbClr val="000000"/>
        </a:accent4>
        <a:accent5>
          <a:srgbClr val="AAB8FF"/>
        </a:accent5>
        <a:accent6>
          <a:srgbClr val="B9B9E7"/>
        </a:accent6>
        <a:hlink>
          <a:srgbClr val="FF0066"/>
        </a:hlink>
        <a:folHlink>
          <a:srgbClr val="66CCFF"/>
        </a:folHlink>
      </a:clrScheme>
      <a:clrMap bg1="lt1" tx1="dk1" bg2="lt2" tx2="dk2" accent1="accent1" accent2="accent2" accent3="accent3" accent4="accent4" accent5="accent5" accent6="accent6" hlink="hlink" folHlink="folHlink"/>
    </a:extraClrScheme>
    <a:extraClrScheme>
      <a:clrScheme name="master 13">
        <a:dk1>
          <a:srgbClr val="C0C0C0"/>
        </a:dk1>
        <a:lt1>
          <a:srgbClr val="FFFFFF"/>
        </a:lt1>
        <a:dk2>
          <a:srgbClr val="CC0066"/>
        </a:dk2>
        <a:lt2>
          <a:srgbClr val="FFCCCC"/>
        </a:lt2>
        <a:accent1>
          <a:srgbClr val="993366"/>
        </a:accent1>
        <a:accent2>
          <a:srgbClr val="FF9999"/>
        </a:accent2>
        <a:accent3>
          <a:srgbClr val="E2AAB8"/>
        </a:accent3>
        <a:accent4>
          <a:srgbClr val="DADADA"/>
        </a:accent4>
        <a:accent5>
          <a:srgbClr val="CAADB8"/>
        </a:accent5>
        <a:accent6>
          <a:srgbClr val="E78A8A"/>
        </a:accent6>
        <a:hlink>
          <a:srgbClr val="009999"/>
        </a:hlink>
        <a:folHlink>
          <a:srgbClr val="FF9933"/>
        </a:folHlink>
      </a:clrScheme>
      <a:clrMap bg1="dk2" tx1="lt1" bg2="dk1" tx2="lt2" accent1="accent1" accent2="accent2" accent3="accent3" accent4="accent4" accent5="accent5" accent6="accent6" hlink="hlink" folHlink="folHlink"/>
    </a:extraClrScheme>
    <a:extraClrScheme>
      <a:clrScheme name="master 14">
        <a:dk1>
          <a:srgbClr val="000000"/>
        </a:dk1>
        <a:lt1>
          <a:srgbClr val="FF99CC"/>
        </a:lt1>
        <a:dk2>
          <a:srgbClr val="1C1C1C"/>
        </a:dk2>
        <a:lt2>
          <a:srgbClr val="4D4D4D"/>
        </a:lt2>
        <a:accent1>
          <a:srgbClr val="FF0000"/>
        </a:accent1>
        <a:accent2>
          <a:srgbClr val="FF99CC"/>
        </a:accent2>
        <a:accent3>
          <a:srgbClr val="FFCAE2"/>
        </a:accent3>
        <a:accent4>
          <a:srgbClr val="000000"/>
        </a:accent4>
        <a:accent5>
          <a:srgbClr val="FFAAAA"/>
        </a:accent5>
        <a:accent6>
          <a:srgbClr val="E78AB9"/>
        </a:accent6>
        <a:hlink>
          <a:srgbClr val="9933FF"/>
        </a:hlink>
        <a:folHlink>
          <a:srgbClr val="44C63A"/>
        </a:folHlink>
      </a:clrScheme>
      <a:clrMap bg1="lt1" tx1="dk1" bg2="lt2" tx2="dk2" accent1="accent1" accent2="accent2" accent3="accent3" accent4="accent4" accent5="accent5" accent6="accent6" hlink="hlink" folHlink="folHlink"/>
    </a:extraClrScheme>
    <a:extraClrScheme>
      <a:clrScheme name="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clrMap bg1="dk2" tx1="lt1" bg2="dk1" tx2="lt2" accent1="accent1" accent2="accent2" accent3="accent3" accent4="accent4" accent5="accent5" accent6="accent6" hlink="hlink" folHlink="folHlink"/>
    </a:extraClrScheme>
    <a:extraClrScheme>
      <a:clrScheme name="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olormaster">
  <a:themeElements>
    <a:clrScheme name="1_color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fontScheme name="1_color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olormaster 1">
        <a:dk1>
          <a:srgbClr val="C0C0C0"/>
        </a:dk1>
        <a:lt1>
          <a:srgbClr val="FFFFFF"/>
        </a:lt1>
        <a:dk2>
          <a:srgbClr val="000099"/>
        </a:dk2>
        <a:lt2>
          <a:srgbClr val="CCECFF"/>
        </a:lt2>
        <a:accent1>
          <a:srgbClr val="FF3399"/>
        </a:accent1>
        <a:accent2>
          <a:srgbClr val="99CCFF"/>
        </a:accent2>
        <a:accent3>
          <a:srgbClr val="AAAACA"/>
        </a:accent3>
        <a:accent4>
          <a:srgbClr val="DADADA"/>
        </a:accent4>
        <a:accent5>
          <a:srgbClr val="FFADCA"/>
        </a:accent5>
        <a:accent6>
          <a:srgbClr val="8AB9E7"/>
        </a:accent6>
        <a:hlink>
          <a:srgbClr val="FF5050"/>
        </a:hlink>
        <a:folHlink>
          <a:srgbClr val="FFFF99"/>
        </a:folHlink>
      </a:clrScheme>
      <a:clrMap bg1="dk2" tx1="lt1" bg2="dk1" tx2="lt2" accent1="accent1" accent2="accent2" accent3="accent3" accent4="accent4" accent5="accent5" accent6="accent6" hlink="hlink" folHlink="folHlink"/>
    </a:extraClrScheme>
    <a:extraClrScheme>
      <a:clrScheme name="1_colormaster 2">
        <a:dk1>
          <a:srgbClr val="000000"/>
        </a:dk1>
        <a:lt1>
          <a:srgbClr val="99CCFF"/>
        </a:lt1>
        <a:dk2>
          <a:srgbClr val="1C1C1C"/>
        </a:dk2>
        <a:lt2>
          <a:srgbClr val="4D4D4D"/>
        </a:lt2>
        <a:accent1>
          <a:srgbClr val="CC0066"/>
        </a:accent1>
        <a:accent2>
          <a:srgbClr val="3366FF"/>
        </a:accent2>
        <a:accent3>
          <a:srgbClr val="CAE2FF"/>
        </a:accent3>
        <a:accent4>
          <a:srgbClr val="000000"/>
        </a:accent4>
        <a:accent5>
          <a:srgbClr val="E2AAB8"/>
        </a:accent5>
        <a:accent6>
          <a:srgbClr val="2D5CE7"/>
        </a:accent6>
        <a:hlink>
          <a:srgbClr val="FF0000"/>
        </a:hlink>
        <a:folHlink>
          <a:srgbClr val="FFFF00"/>
        </a:folHlink>
      </a:clrScheme>
      <a:clrMap bg1="lt1" tx1="dk1" bg2="lt2" tx2="dk2" accent1="accent1" accent2="accent2" accent3="accent3" accent4="accent4" accent5="accent5" accent6="accent6" hlink="hlink" folHlink="folHlink"/>
    </a:extraClrScheme>
    <a:extraClrScheme>
      <a:clrScheme name="1_colormaster 3">
        <a:dk1>
          <a:srgbClr val="C0C0C0"/>
        </a:dk1>
        <a:lt1>
          <a:srgbClr val="FFFFFF"/>
        </a:lt1>
        <a:dk2>
          <a:srgbClr val="800000"/>
        </a:dk2>
        <a:lt2>
          <a:srgbClr val="FFCC99"/>
        </a:lt2>
        <a:accent1>
          <a:srgbClr val="FF9900"/>
        </a:accent1>
        <a:accent2>
          <a:srgbClr val="CC0000"/>
        </a:accent2>
        <a:accent3>
          <a:srgbClr val="C0AAAA"/>
        </a:accent3>
        <a:accent4>
          <a:srgbClr val="DADADA"/>
        </a:accent4>
        <a:accent5>
          <a:srgbClr val="FFCAAA"/>
        </a:accent5>
        <a:accent6>
          <a:srgbClr val="B90000"/>
        </a:accent6>
        <a:hlink>
          <a:srgbClr val="FF33CC"/>
        </a:hlink>
        <a:folHlink>
          <a:srgbClr val="FFCC00"/>
        </a:folHlink>
      </a:clrScheme>
      <a:clrMap bg1="dk2" tx1="lt1" bg2="dk1" tx2="lt2" accent1="accent1" accent2="accent2" accent3="accent3" accent4="accent4" accent5="accent5" accent6="accent6" hlink="hlink" folHlink="folHlink"/>
    </a:extraClrScheme>
    <a:extraClrScheme>
      <a:clrScheme name="1_colormaster 4">
        <a:dk1>
          <a:srgbClr val="000000"/>
        </a:dk1>
        <a:lt1>
          <a:srgbClr val="FF9966"/>
        </a:lt1>
        <a:dk2>
          <a:srgbClr val="1C1C1C"/>
        </a:dk2>
        <a:lt2>
          <a:srgbClr val="4D4D4D"/>
        </a:lt2>
        <a:accent1>
          <a:srgbClr val="FF0000"/>
        </a:accent1>
        <a:accent2>
          <a:srgbClr val="FF6699"/>
        </a:accent2>
        <a:accent3>
          <a:srgbClr val="FFCAB8"/>
        </a:accent3>
        <a:accent4>
          <a:srgbClr val="000000"/>
        </a:accent4>
        <a:accent5>
          <a:srgbClr val="FFAAAA"/>
        </a:accent5>
        <a:accent6>
          <a:srgbClr val="E75C8A"/>
        </a:accent6>
        <a:hlink>
          <a:srgbClr val="CC00CC"/>
        </a:hlink>
        <a:folHlink>
          <a:srgbClr val="FFCC00"/>
        </a:folHlink>
      </a:clrScheme>
      <a:clrMap bg1="lt1" tx1="dk1" bg2="lt2" tx2="dk2" accent1="accent1" accent2="accent2" accent3="accent3" accent4="accent4" accent5="accent5" accent6="accent6" hlink="hlink" folHlink="folHlink"/>
    </a:extraClrScheme>
    <a:extraClrScheme>
      <a:clrScheme name="1_colormaster 5">
        <a:dk1>
          <a:srgbClr val="C0C0C0"/>
        </a:dk1>
        <a:lt1>
          <a:srgbClr val="FFFFFF"/>
        </a:lt1>
        <a:dk2>
          <a:srgbClr val="008000"/>
        </a:dk2>
        <a:lt2>
          <a:srgbClr val="CCECFF"/>
        </a:lt2>
        <a:accent1>
          <a:srgbClr val="0066FF"/>
        </a:accent1>
        <a:accent2>
          <a:srgbClr val="00FF00"/>
        </a:accent2>
        <a:accent3>
          <a:srgbClr val="AAC0AA"/>
        </a:accent3>
        <a:accent4>
          <a:srgbClr val="DADADA"/>
        </a:accent4>
        <a:accent5>
          <a:srgbClr val="AAB8FF"/>
        </a:accent5>
        <a:accent6>
          <a:srgbClr val="00E700"/>
        </a:accent6>
        <a:hlink>
          <a:srgbClr val="A29E00"/>
        </a:hlink>
        <a:folHlink>
          <a:srgbClr val="EA8B00"/>
        </a:folHlink>
      </a:clrScheme>
      <a:clrMap bg1="dk2" tx1="lt1" bg2="dk1" tx2="lt2" accent1="accent1" accent2="accent2" accent3="accent3" accent4="accent4" accent5="accent5" accent6="accent6" hlink="hlink" folHlink="folHlink"/>
    </a:extraClrScheme>
    <a:extraClrScheme>
      <a:clrScheme name="1_colormaster 6">
        <a:dk1>
          <a:srgbClr val="000000"/>
        </a:dk1>
        <a:lt1>
          <a:srgbClr val="97E183"/>
        </a:lt1>
        <a:dk2>
          <a:srgbClr val="1C1C1C"/>
        </a:dk2>
        <a:lt2>
          <a:srgbClr val="4D4D4D"/>
        </a:lt2>
        <a:accent1>
          <a:srgbClr val="0066FF"/>
        </a:accent1>
        <a:accent2>
          <a:srgbClr val="99FF99"/>
        </a:accent2>
        <a:accent3>
          <a:srgbClr val="C9EEC1"/>
        </a:accent3>
        <a:accent4>
          <a:srgbClr val="000000"/>
        </a:accent4>
        <a:accent5>
          <a:srgbClr val="AAB8FF"/>
        </a:accent5>
        <a:accent6>
          <a:srgbClr val="8AE78A"/>
        </a:accent6>
        <a:hlink>
          <a:srgbClr val="CC9900"/>
        </a:hlink>
        <a:folHlink>
          <a:srgbClr val="FFCC66"/>
        </a:folHlink>
      </a:clrScheme>
      <a:clrMap bg1="lt1" tx1="dk1" bg2="lt2" tx2="dk2" accent1="accent1" accent2="accent2" accent3="accent3" accent4="accent4" accent5="accent5" accent6="accent6" hlink="hlink" folHlink="folHlink"/>
    </a:extraClrScheme>
    <a:extraClrScheme>
      <a:clrScheme name="1_colormaster 7">
        <a:dk1>
          <a:srgbClr val="C0C0C0"/>
        </a:dk1>
        <a:lt1>
          <a:srgbClr val="FFFFFF"/>
        </a:lt1>
        <a:dk2>
          <a:srgbClr val="008080"/>
        </a:dk2>
        <a:lt2>
          <a:srgbClr val="CCECFF"/>
        </a:lt2>
        <a:accent1>
          <a:srgbClr val="29A329"/>
        </a:accent1>
        <a:accent2>
          <a:srgbClr val="00FFFF"/>
        </a:accent2>
        <a:accent3>
          <a:srgbClr val="AAC0C0"/>
        </a:accent3>
        <a:accent4>
          <a:srgbClr val="DADADA"/>
        </a:accent4>
        <a:accent5>
          <a:srgbClr val="ACCEAC"/>
        </a:accent5>
        <a:accent6>
          <a:srgbClr val="00E7E7"/>
        </a:accent6>
        <a:hlink>
          <a:srgbClr val="3B6AFF"/>
        </a:hlink>
        <a:folHlink>
          <a:srgbClr val="FF9900"/>
        </a:folHlink>
      </a:clrScheme>
      <a:clrMap bg1="dk2" tx1="lt1" bg2="dk1" tx2="lt2" accent1="accent1" accent2="accent2" accent3="accent3" accent4="accent4" accent5="accent5" accent6="accent6" hlink="hlink" folHlink="folHlink"/>
    </a:extraClrScheme>
    <a:extraClrScheme>
      <a:clrScheme name="1_colormaster 8">
        <a:dk1>
          <a:srgbClr val="000000"/>
        </a:dk1>
        <a:lt1>
          <a:srgbClr val="64F0BE"/>
        </a:lt1>
        <a:dk2>
          <a:srgbClr val="1C1C1C"/>
        </a:dk2>
        <a:lt2>
          <a:srgbClr val="4D4D4D"/>
        </a:lt2>
        <a:accent1>
          <a:srgbClr val="008000"/>
        </a:accent1>
        <a:accent2>
          <a:srgbClr val="00FFFF"/>
        </a:accent2>
        <a:accent3>
          <a:srgbClr val="B8F6DB"/>
        </a:accent3>
        <a:accent4>
          <a:srgbClr val="000000"/>
        </a:accent4>
        <a:accent5>
          <a:srgbClr val="AAC0AA"/>
        </a:accent5>
        <a:accent6>
          <a:srgbClr val="00E7E7"/>
        </a:accent6>
        <a:hlink>
          <a:srgbClr val="3366FF"/>
        </a:hlink>
        <a:folHlink>
          <a:srgbClr val="FFCC66"/>
        </a:folHlink>
      </a:clrScheme>
      <a:clrMap bg1="lt1" tx1="dk1" bg2="lt2" tx2="dk2" accent1="accent1" accent2="accent2" accent3="accent3" accent4="accent4" accent5="accent5" accent6="accent6" hlink="hlink" folHlink="folHlink"/>
    </a:extraClrScheme>
    <a:extraClrScheme>
      <a:clrScheme name="1_colormaster 9">
        <a:dk1>
          <a:srgbClr val="C0C0C0"/>
        </a:dk1>
        <a:lt1>
          <a:srgbClr val="FFFFFF"/>
        </a:lt1>
        <a:dk2>
          <a:srgbClr val="CC9900"/>
        </a:dk2>
        <a:lt2>
          <a:srgbClr val="FFFFCC"/>
        </a:lt2>
        <a:accent1>
          <a:srgbClr val="FF3300"/>
        </a:accent1>
        <a:accent2>
          <a:srgbClr val="FFCC66"/>
        </a:accent2>
        <a:accent3>
          <a:srgbClr val="E2CAAA"/>
        </a:accent3>
        <a:accent4>
          <a:srgbClr val="DADADA"/>
        </a:accent4>
        <a:accent5>
          <a:srgbClr val="FFADAA"/>
        </a:accent5>
        <a:accent6>
          <a:srgbClr val="E7B95C"/>
        </a:accent6>
        <a:hlink>
          <a:srgbClr val="008080"/>
        </a:hlink>
        <a:folHlink>
          <a:srgbClr val="3399FF"/>
        </a:folHlink>
      </a:clrScheme>
      <a:clrMap bg1="dk2" tx1="lt1" bg2="dk1" tx2="lt2" accent1="accent1" accent2="accent2" accent3="accent3" accent4="accent4" accent5="accent5" accent6="accent6" hlink="hlink" folHlink="folHlink"/>
    </a:extraClrScheme>
    <a:extraClrScheme>
      <a:clrScheme name="1_colormaster 10">
        <a:dk1>
          <a:srgbClr val="000000"/>
        </a:dk1>
        <a:lt1>
          <a:srgbClr val="EFF274"/>
        </a:lt1>
        <a:dk2>
          <a:srgbClr val="1C1C1C"/>
        </a:dk2>
        <a:lt2>
          <a:srgbClr val="4D4D4D"/>
        </a:lt2>
        <a:accent1>
          <a:srgbClr val="9966FF"/>
        </a:accent1>
        <a:accent2>
          <a:srgbClr val="FFFFCC"/>
        </a:accent2>
        <a:accent3>
          <a:srgbClr val="F6F7BC"/>
        </a:accent3>
        <a:accent4>
          <a:srgbClr val="000000"/>
        </a:accent4>
        <a:accent5>
          <a:srgbClr val="CAB8FF"/>
        </a:accent5>
        <a:accent6>
          <a:srgbClr val="E7E7B9"/>
        </a:accent6>
        <a:hlink>
          <a:srgbClr val="6666FF"/>
        </a:hlink>
        <a:folHlink>
          <a:srgbClr val="99CCFF"/>
        </a:folHlink>
      </a:clrScheme>
      <a:clrMap bg1="lt1" tx1="dk1" bg2="lt2" tx2="dk2" accent1="accent1" accent2="accent2" accent3="accent3" accent4="accent4" accent5="accent5" accent6="accent6" hlink="hlink" folHlink="folHlink"/>
    </a:extraClrScheme>
    <a:extraClrScheme>
      <a:clrScheme name="1_colormaster 11">
        <a:dk1>
          <a:srgbClr val="C0C0C0"/>
        </a:dk1>
        <a:lt1>
          <a:srgbClr val="FFFFFF"/>
        </a:lt1>
        <a:dk2>
          <a:srgbClr val="6600CC"/>
        </a:dk2>
        <a:lt2>
          <a:srgbClr val="CCCCFF"/>
        </a:lt2>
        <a:accent1>
          <a:srgbClr val="D60093"/>
        </a:accent1>
        <a:accent2>
          <a:srgbClr val="9999FF"/>
        </a:accent2>
        <a:accent3>
          <a:srgbClr val="B8AAE2"/>
        </a:accent3>
        <a:accent4>
          <a:srgbClr val="DADADA"/>
        </a:accent4>
        <a:accent5>
          <a:srgbClr val="E8AAC8"/>
        </a:accent5>
        <a:accent6>
          <a:srgbClr val="8A8AE7"/>
        </a:accent6>
        <a:hlink>
          <a:srgbClr val="008000"/>
        </a:hlink>
        <a:folHlink>
          <a:srgbClr val="FF9966"/>
        </a:folHlink>
      </a:clrScheme>
      <a:clrMap bg1="dk2" tx1="lt1" bg2="dk1" tx2="lt2" accent1="accent1" accent2="accent2" accent3="accent3" accent4="accent4" accent5="accent5" accent6="accent6" hlink="hlink" folHlink="folHlink"/>
    </a:extraClrScheme>
    <a:extraClrScheme>
      <a:clrScheme name="1_colormaster 12">
        <a:dk1>
          <a:srgbClr val="000000"/>
        </a:dk1>
        <a:lt1>
          <a:srgbClr val="CC99FF"/>
        </a:lt1>
        <a:dk2>
          <a:srgbClr val="1C1C1C"/>
        </a:dk2>
        <a:lt2>
          <a:srgbClr val="4D4D4D"/>
        </a:lt2>
        <a:accent1>
          <a:srgbClr val="0066FF"/>
        </a:accent1>
        <a:accent2>
          <a:srgbClr val="CCCCFF"/>
        </a:accent2>
        <a:accent3>
          <a:srgbClr val="E2CAFF"/>
        </a:accent3>
        <a:accent4>
          <a:srgbClr val="000000"/>
        </a:accent4>
        <a:accent5>
          <a:srgbClr val="AAB8FF"/>
        </a:accent5>
        <a:accent6>
          <a:srgbClr val="B9B9E7"/>
        </a:accent6>
        <a:hlink>
          <a:srgbClr val="FF0066"/>
        </a:hlink>
        <a:folHlink>
          <a:srgbClr val="66CCFF"/>
        </a:folHlink>
      </a:clrScheme>
      <a:clrMap bg1="lt1" tx1="dk1" bg2="lt2" tx2="dk2" accent1="accent1" accent2="accent2" accent3="accent3" accent4="accent4" accent5="accent5" accent6="accent6" hlink="hlink" folHlink="folHlink"/>
    </a:extraClrScheme>
    <a:extraClrScheme>
      <a:clrScheme name="1_colormaster 13">
        <a:dk1>
          <a:srgbClr val="C0C0C0"/>
        </a:dk1>
        <a:lt1>
          <a:srgbClr val="FFFFFF"/>
        </a:lt1>
        <a:dk2>
          <a:srgbClr val="CC0066"/>
        </a:dk2>
        <a:lt2>
          <a:srgbClr val="FFCCCC"/>
        </a:lt2>
        <a:accent1>
          <a:srgbClr val="993366"/>
        </a:accent1>
        <a:accent2>
          <a:srgbClr val="FF9999"/>
        </a:accent2>
        <a:accent3>
          <a:srgbClr val="E2AAB8"/>
        </a:accent3>
        <a:accent4>
          <a:srgbClr val="DADADA"/>
        </a:accent4>
        <a:accent5>
          <a:srgbClr val="CAADB8"/>
        </a:accent5>
        <a:accent6>
          <a:srgbClr val="E78A8A"/>
        </a:accent6>
        <a:hlink>
          <a:srgbClr val="009999"/>
        </a:hlink>
        <a:folHlink>
          <a:srgbClr val="FF9933"/>
        </a:folHlink>
      </a:clrScheme>
      <a:clrMap bg1="dk2" tx1="lt1" bg2="dk1" tx2="lt2" accent1="accent1" accent2="accent2" accent3="accent3" accent4="accent4" accent5="accent5" accent6="accent6" hlink="hlink" folHlink="folHlink"/>
    </a:extraClrScheme>
    <a:extraClrScheme>
      <a:clrScheme name="1_colormaster 14">
        <a:dk1>
          <a:srgbClr val="000000"/>
        </a:dk1>
        <a:lt1>
          <a:srgbClr val="FF99CC"/>
        </a:lt1>
        <a:dk2>
          <a:srgbClr val="1C1C1C"/>
        </a:dk2>
        <a:lt2>
          <a:srgbClr val="4D4D4D"/>
        </a:lt2>
        <a:accent1>
          <a:srgbClr val="FF0000"/>
        </a:accent1>
        <a:accent2>
          <a:srgbClr val="FF99CC"/>
        </a:accent2>
        <a:accent3>
          <a:srgbClr val="FFCAE2"/>
        </a:accent3>
        <a:accent4>
          <a:srgbClr val="000000"/>
        </a:accent4>
        <a:accent5>
          <a:srgbClr val="FFAAAA"/>
        </a:accent5>
        <a:accent6>
          <a:srgbClr val="E78AB9"/>
        </a:accent6>
        <a:hlink>
          <a:srgbClr val="9933FF"/>
        </a:hlink>
        <a:folHlink>
          <a:srgbClr val="44C63A"/>
        </a:folHlink>
      </a:clrScheme>
      <a:clrMap bg1="lt1" tx1="dk1" bg2="lt2" tx2="dk2" accent1="accent1" accent2="accent2" accent3="accent3" accent4="accent4" accent5="accent5" accent6="accent6" hlink="hlink" folHlink="folHlink"/>
    </a:extraClrScheme>
    <a:extraClrScheme>
      <a:clrScheme name="1_color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clrMap bg1="dk2" tx1="lt1" bg2="dk1" tx2="lt2" accent1="accent1" accent2="accent2" accent3="accent3" accent4="accent4" accent5="accent5" accent6="accent6" hlink="hlink" folHlink="folHlink"/>
    </a:extraClrScheme>
    <a:extraClrScheme>
      <a:clrScheme name="1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olormaster">
  <a:themeElements>
    <a:clrScheme name="2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fontScheme name="2_color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colormaster 1">
        <a:dk1>
          <a:srgbClr val="C0C0C0"/>
        </a:dk1>
        <a:lt1>
          <a:srgbClr val="FFFFFF"/>
        </a:lt1>
        <a:dk2>
          <a:srgbClr val="000099"/>
        </a:dk2>
        <a:lt2>
          <a:srgbClr val="CCECFF"/>
        </a:lt2>
        <a:accent1>
          <a:srgbClr val="FF3399"/>
        </a:accent1>
        <a:accent2>
          <a:srgbClr val="99CCFF"/>
        </a:accent2>
        <a:accent3>
          <a:srgbClr val="AAAACA"/>
        </a:accent3>
        <a:accent4>
          <a:srgbClr val="DADADA"/>
        </a:accent4>
        <a:accent5>
          <a:srgbClr val="FFADCA"/>
        </a:accent5>
        <a:accent6>
          <a:srgbClr val="8AB9E7"/>
        </a:accent6>
        <a:hlink>
          <a:srgbClr val="FF5050"/>
        </a:hlink>
        <a:folHlink>
          <a:srgbClr val="FFFF99"/>
        </a:folHlink>
      </a:clrScheme>
      <a:clrMap bg1="dk2" tx1="lt1" bg2="dk1" tx2="lt2" accent1="accent1" accent2="accent2" accent3="accent3" accent4="accent4" accent5="accent5" accent6="accent6" hlink="hlink" folHlink="folHlink"/>
    </a:extraClrScheme>
    <a:extraClrScheme>
      <a:clrScheme name="2_colormaster 2">
        <a:dk1>
          <a:srgbClr val="000000"/>
        </a:dk1>
        <a:lt1>
          <a:srgbClr val="99CCFF"/>
        </a:lt1>
        <a:dk2>
          <a:srgbClr val="1C1C1C"/>
        </a:dk2>
        <a:lt2>
          <a:srgbClr val="4D4D4D"/>
        </a:lt2>
        <a:accent1>
          <a:srgbClr val="CC0066"/>
        </a:accent1>
        <a:accent2>
          <a:srgbClr val="3366FF"/>
        </a:accent2>
        <a:accent3>
          <a:srgbClr val="CAE2FF"/>
        </a:accent3>
        <a:accent4>
          <a:srgbClr val="000000"/>
        </a:accent4>
        <a:accent5>
          <a:srgbClr val="E2AAB8"/>
        </a:accent5>
        <a:accent6>
          <a:srgbClr val="2D5CE7"/>
        </a:accent6>
        <a:hlink>
          <a:srgbClr val="FF0000"/>
        </a:hlink>
        <a:folHlink>
          <a:srgbClr val="FFFF00"/>
        </a:folHlink>
      </a:clrScheme>
      <a:clrMap bg1="lt1" tx1="dk1" bg2="lt2" tx2="dk2" accent1="accent1" accent2="accent2" accent3="accent3" accent4="accent4" accent5="accent5" accent6="accent6" hlink="hlink" folHlink="folHlink"/>
    </a:extraClrScheme>
    <a:extraClrScheme>
      <a:clrScheme name="2_colormaster 3">
        <a:dk1>
          <a:srgbClr val="C0C0C0"/>
        </a:dk1>
        <a:lt1>
          <a:srgbClr val="FFFFFF"/>
        </a:lt1>
        <a:dk2>
          <a:srgbClr val="800000"/>
        </a:dk2>
        <a:lt2>
          <a:srgbClr val="FFCC99"/>
        </a:lt2>
        <a:accent1>
          <a:srgbClr val="FF9900"/>
        </a:accent1>
        <a:accent2>
          <a:srgbClr val="CC0000"/>
        </a:accent2>
        <a:accent3>
          <a:srgbClr val="C0AAAA"/>
        </a:accent3>
        <a:accent4>
          <a:srgbClr val="DADADA"/>
        </a:accent4>
        <a:accent5>
          <a:srgbClr val="FFCAAA"/>
        </a:accent5>
        <a:accent6>
          <a:srgbClr val="B90000"/>
        </a:accent6>
        <a:hlink>
          <a:srgbClr val="FF33CC"/>
        </a:hlink>
        <a:folHlink>
          <a:srgbClr val="FFCC00"/>
        </a:folHlink>
      </a:clrScheme>
      <a:clrMap bg1="dk2" tx1="lt1" bg2="dk1" tx2="lt2" accent1="accent1" accent2="accent2" accent3="accent3" accent4="accent4" accent5="accent5" accent6="accent6" hlink="hlink" folHlink="folHlink"/>
    </a:extraClrScheme>
    <a:extraClrScheme>
      <a:clrScheme name="2_colormaster 4">
        <a:dk1>
          <a:srgbClr val="000000"/>
        </a:dk1>
        <a:lt1>
          <a:srgbClr val="FF9966"/>
        </a:lt1>
        <a:dk2>
          <a:srgbClr val="1C1C1C"/>
        </a:dk2>
        <a:lt2>
          <a:srgbClr val="4D4D4D"/>
        </a:lt2>
        <a:accent1>
          <a:srgbClr val="FF0000"/>
        </a:accent1>
        <a:accent2>
          <a:srgbClr val="FF6699"/>
        </a:accent2>
        <a:accent3>
          <a:srgbClr val="FFCAB8"/>
        </a:accent3>
        <a:accent4>
          <a:srgbClr val="000000"/>
        </a:accent4>
        <a:accent5>
          <a:srgbClr val="FFAAAA"/>
        </a:accent5>
        <a:accent6>
          <a:srgbClr val="E75C8A"/>
        </a:accent6>
        <a:hlink>
          <a:srgbClr val="CC00CC"/>
        </a:hlink>
        <a:folHlink>
          <a:srgbClr val="FFCC00"/>
        </a:folHlink>
      </a:clrScheme>
      <a:clrMap bg1="lt1" tx1="dk1" bg2="lt2" tx2="dk2" accent1="accent1" accent2="accent2" accent3="accent3" accent4="accent4" accent5="accent5" accent6="accent6" hlink="hlink" folHlink="folHlink"/>
    </a:extraClrScheme>
    <a:extraClrScheme>
      <a:clrScheme name="2_colormaster 5">
        <a:dk1>
          <a:srgbClr val="C0C0C0"/>
        </a:dk1>
        <a:lt1>
          <a:srgbClr val="FFFFFF"/>
        </a:lt1>
        <a:dk2>
          <a:srgbClr val="008000"/>
        </a:dk2>
        <a:lt2>
          <a:srgbClr val="CCECFF"/>
        </a:lt2>
        <a:accent1>
          <a:srgbClr val="0066FF"/>
        </a:accent1>
        <a:accent2>
          <a:srgbClr val="00FF00"/>
        </a:accent2>
        <a:accent3>
          <a:srgbClr val="AAC0AA"/>
        </a:accent3>
        <a:accent4>
          <a:srgbClr val="DADADA"/>
        </a:accent4>
        <a:accent5>
          <a:srgbClr val="AAB8FF"/>
        </a:accent5>
        <a:accent6>
          <a:srgbClr val="00E700"/>
        </a:accent6>
        <a:hlink>
          <a:srgbClr val="A29E00"/>
        </a:hlink>
        <a:folHlink>
          <a:srgbClr val="EA8B00"/>
        </a:folHlink>
      </a:clrScheme>
      <a:clrMap bg1="dk2" tx1="lt1" bg2="dk1" tx2="lt2" accent1="accent1" accent2="accent2" accent3="accent3" accent4="accent4" accent5="accent5" accent6="accent6" hlink="hlink" folHlink="folHlink"/>
    </a:extraClrScheme>
    <a:extraClrScheme>
      <a:clrScheme name="2_colormaster 6">
        <a:dk1>
          <a:srgbClr val="000000"/>
        </a:dk1>
        <a:lt1>
          <a:srgbClr val="97E183"/>
        </a:lt1>
        <a:dk2>
          <a:srgbClr val="1C1C1C"/>
        </a:dk2>
        <a:lt2>
          <a:srgbClr val="4D4D4D"/>
        </a:lt2>
        <a:accent1>
          <a:srgbClr val="0066FF"/>
        </a:accent1>
        <a:accent2>
          <a:srgbClr val="99FF99"/>
        </a:accent2>
        <a:accent3>
          <a:srgbClr val="C9EEC1"/>
        </a:accent3>
        <a:accent4>
          <a:srgbClr val="000000"/>
        </a:accent4>
        <a:accent5>
          <a:srgbClr val="AAB8FF"/>
        </a:accent5>
        <a:accent6>
          <a:srgbClr val="8AE78A"/>
        </a:accent6>
        <a:hlink>
          <a:srgbClr val="CC9900"/>
        </a:hlink>
        <a:folHlink>
          <a:srgbClr val="FFCC66"/>
        </a:folHlink>
      </a:clrScheme>
      <a:clrMap bg1="lt1" tx1="dk1" bg2="lt2" tx2="dk2" accent1="accent1" accent2="accent2" accent3="accent3" accent4="accent4" accent5="accent5" accent6="accent6" hlink="hlink" folHlink="folHlink"/>
    </a:extraClrScheme>
    <a:extraClrScheme>
      <a:clrScheme name="2_colormaster 7">
        <a:dk1>
          <a:srgbClr val="C0C0C0"/>
        </a:dk1>
        <a:lt1>
          <a:srgbClr val="FFFFFF"/>
        </a:lt1>
        <a:dk2>
          <a:srgbClr val="008080"/>
        </a:dk2>
        <a:lt2>
          <a:srgbClr val="CCECFF"/>
        </a:lt2>
        <a:accent1>
          <a:srgbClr val="29A329"/>
        </a:accent1>
        <a:accent2>
          <a:srgbClr val="00FFFF"/>
        </a:accent2>
        <a:accent3>
          <a:srgbClr val="AAC0C0"/>
        </a:accent3>
        <a:accent4>
          <a:srgbClr val="DADADA"/>
        </a:accent4>
        <a:accent5>
          <a:srgbClr val="ACCEAC"/>
        </a:accent5>
        <a:accent6>
          <a:srgbClr val="00E7E7"/>
        </a:accent6>
        <a:hlink>
          <a:srgbClr val="3B6AFF"/>
        </a:hlink>
        <a:folHlink>
          <a:srgbClr val="FF9900"/>
        </a:folHlink>
      </a:clrScheme>
      <a:clrMap bg1="dk2" tx1="lt1" bg2="dk1" tx2="lt2" accent1="accent1" accent2="accent2" accent3="accent3" accent4="accent4" accent5="accent5" accent6="accent6" hlink="hlink" folHlink="folHlink"/>
    </a:extraClrScheme>
    <a:extraClrScheme>
      <a:clrScheme name="2_colormaster 8">
        <a:dk1>
          <a:srgbClr val="000000"/>
        </a:dk1>
        <a:lt1>
          <a:srgbClr val="64F0BE"/>
        </a:lt1>
        <a:dk2>
          <a:srgbClr val="1C1C1C"/>
        </a:dk2>
        <a:lt2>
          <a:srgbClr val="4D4D4D"/>
        </a:lt2>
        <a:accent1>
          <a:srgbClr val="008000"/>
        </a:accent1>
        <a:accent2>
          <a:srgbClr val="00FFFF"/>
        </a:accent2>
        <a:accent3>
          <a:srgbClr val="B8F6DB"/>
        </a:accent3>
        <a:accent4>
          <a:srgbClr val="000000"/>
        </a:accent4>
        <a:accent5>
          <a:srgbClr val="AAC0AA"/>
        </a:accent5>
        <a:accent6>
          <a:srgbClr val="00E7E7"/>
        </a:accent6>
        <a:hlink>
          <a:srgbClr val="3366FF"/>
        </a:hlink>
        <a:folHlink>
          <a:srgbClr val="FFCC66"/>
        </a:folHlink>
      </a:clrScheme>
      <a:clrMap bg1="lt1" tx1="dk1" bg2="lt2" tx2="dk2" accent1="accent1" accent2="accent2" accent3="accent3" accent4="accent4" accent5="accent5" accent6="accent6" hlink="hlink" folHlink="folHlink"/>
    </a:extraClrScheme>
    <a:extraClrScheme>
      <a:clrScheme name="2_colormaster 9">
        <a:dk1>
          <a:srgbClr val="C0C0C0"/>
        </a:dk1>
        <a:lt1>
          <a:srgbClr val="FFFFFF"/>
        </a:lt1>
        <a:dk2>
          <a:srgbClr val="CC9900"/>
        </a:dk2>
        <a:lt2>
          <a:srgbClr val="FFFFCC"/>
        </a:lt2>
        <a:accent1>
          <a:srgbClr val="FF3300"/>
        </a:accent1>
        <a:accent2>
          <a:srgbClr val="FFCC66"/>
        </a:accent2>
        <a:accent3>
          <a:srgbClr val="E2CAAA"/>
        </a:accent3>
        <a:accent4>
          <a:srgbClr val="DADADA"/>
        </a:accent4>
        <a:accent5>
          <a:srgbClr val="FFADAA"/>
        </a:accent5>
        <a:accent6>
          <a:srgbClr val="E7B95C"/>
        </a:accent6>
        <a:hlink>
          <a:srgbClr val="008080"/>
        </a:hlink>
        <a:folHlink>
          <a:srgbClr val="3399FF"/>
        </a:folHlink>
      </a:clrScheme>
      <a:clrMap bg1="dk2" tx1="lt1" bg2="dk1" tx2="lt2" accent1="accent1" accent2="accent2" accent3="accent3" accent4="accent4" accent5="accent5" accent6="accent6" hlink="hlink" folHlink="folHlink"/>
    </a:extraClrScheme>
    <a:extraClrScheme>
      <a:clrScheme name="2_colormaster 10">
        <a:dk1>
          <a:srgbClr val="000000"/>
        </a:dk1>
        <a:lt1>
          <a:srgbClr val="EFF274"/>
        </a:lt1>
        <a:dk2>
          <a:srgbClr val="1C1C1C"/>
        </a:dk2>
        <a:lt2>
          <a:srgbClr val="4D4D4D"/>
        </a:lt2>
        <a:accent1>
          <a:srgbClr val="9966FF"/>
        </a:accent1>
        <a:accent2>
          <a:srgbClr val="FFFFCC"/>
        </a:accent2>
        <a:accent3>
          <a:srgbClr val="F6F7BC"/>
        </a:accent3>
        <a:accent4>
          <a:srgbClr val="000000"/>
        </a:accent4>
        <a:accent5>
          <a:srgbClr val="CAB8FF"/>
        </a:accent5>
        <a:accent6>
          <a:srgbClr val="E7E7B9"/>
        </a:accent6>
        <a:hlink>
          <a:srgbClr val="6666FF"/>
        </a:hlink>
        <a:folHlink>
          <a:srgbClr val="99CCFF"/>
        </a:folHlink>
      </a:clrScheme>
      <a:clrMap bg1="lt1" tx1="dk1" bg2="lt2" tx2="dk2" accent1="accent1" accent2="accent2" accent3="accent3" accent4="accent4" accent5="accent5" accent6="accent6" hlink="hlink" folHlink="folHlink"/>
    </a:extraClrScheme>
    <a:extraClrScheme>
      <a:clrScheme name="2_colormaster 11">
        <a:dk1>
          <a:srgbClr val="C0C0C0"/>
        </a:dk1>
        <a:lt1>
          <a:srgbClr val="FFFFFF"/>
        </a:lt1>
        <a:dk2>
          <a:srgbClr val="6600CC"/>
        </a:dk2>
        <a:lt2>
          <a:srgbClr val="CCCCFF"/>
        </a:lt2>
        <a:accent1>
          <a:srgbClr val="D60093"/>
        </a:accent1>
        <a:accent2>
          <a:srgbClr val="9999FF"/>
        </a:accent2>
        <a:accent3>
          <a:srgbClr val="B8AAE2"/>
        </a:accent3>
        <a:accent4>
          <a:srgbClr val="DADADA"/>
        </a:accent4>
        <a:accent5>
          <a:srgbClr val="E8AAC8"/>
        </a:accent5>
        <a:accent6>
          <a:srgbClr val="8A8AE7"/>
        </a:accent6>
        <a:hlink>
          <a:srgbClr val="008000"/>
        </a:hlink>
        <a:folHlink>
          <a:srgbClr val="FF9966"/>
        </a:folHlink>
      </a:clrScheme>
      <a:clrMap bg1="dk2" tx1="lt1" bg2="dk1" tx2="lt2" accent1="accent1" accent2="accent2" accent3="accent3" accent4="accent4" accent5="accent5" accent6="accent6" hlink="hlink" folHlink="folHlink"/>
    </a:extraClrScheme>
    <a:extraClrScheme>
      <a:clrScheme name="2_colormaster 12">
        <a:dk1>
          <a:srgbClr val="000000"/>
        </a:dk1>
        <a:lt1>
          <a:srgbClr val="CC99FF"/>
        </a:lt1>
        <a:dk2>
          <a:srgbClr val="1C1C1C"/>
        </a:dk2>
        <a:lt2>
          <a:srgbClr val="4D4D4D"/>
        </a:lt2>
        <a:accent1>
          <a:srgbClr val="0066FF"/>
        </a:accent1>
        <a:accent2>
          <a:srgbClr val="CCCCFF"/>
        </a:accent2>
        <a:accent3>
          <a:srgbClr val="E2CAFF"/>
        </a:accent3>
        <a:accent4>
          <a:srgbClr val="000000"/>
        </a:accent4>
        <a:accent5>
          <a:srgbClr val="AAB8FF"/>
        </a:accent5>
        <a:accent6>
          <a:srgbClr val="B9B9E7"/>
        </a:accent6>
        <a:hlink>
          <a:srgbClr val="FF0066"/>
        </a:hlink>
        <a:folHlink>
          <a:srgbClr val="66CCFF"/>
        </a:folHlink>
      </a:clrScheme>
      <a:clrMap bg1="lt1" tx1="dk1" bg2="lt2" tx2="dk2" accent1="accent1" accent2="accent2" accent3="accent3" accent4="accent4" accent5="accent5" accent6="accent6" hlink="hlink" folHlink="folHlink"/>
    </a:extraClrScheme>
    <a:extraClrScheme>
      <a:clrScheme name="2_colormaster 13">
        <a:dk1>
          <a:srgbClr val="C0C0C0"/>
        </a:dk1>
        <a:lt1>
          <a:srgbClr val="FFFFFF"/>
        </a:lt1>
        <a:dk2>
          <a:srgbClr val="CC0066"/>
        </a:dk2>
        <a:lt2>
          <a:srgbClr val="FFCCCC"/>
        </a:lt2>
        <a:accent1>
          <a:srgbClr val="993366"/>
        </a:accent1>
        <a:accent2>
          <a:srgbClr val="FF9999"/>
        </a:accent2>
        <a:accent3>
          <a:srgbClr val="E2AAB8"/>
        </a:accent3>
        <a:accent4>
          <a:srgbClr val="DADADA"/>
        </a:accent4>
        <a:accent5>
          <a:srgbClr val="CAADB8"/>
        </a:accent5>
        <a:accent6>
          <a:srgbClr val="E78A8A"/>
        </a:accent6>
        <a:hlink>
          <a:srgbClr val="009999"/>
        </a:hlink>
        <a:folHlink>
          <a:srgbClr val="FF9933"/>
        </a:folHlink>
      </a:clrScheme>
      <a:clrMap bg1="dk2" tx1="lt1" bg2="dk1" tx2="lt2" accent1="accent1" accent2="accent2" accent3="accent3" accent4="accent4" accent5="accent5" accent6="accent6" hlink="hlink" folHlink="folHlink"/>
    </a:extraClrScheme>
    <a:extraClrScheme>
      <a:clrScheme name="2_colormaster 14">
        <a:dk1>
          <a:srgbClr val="000000"/>
        </a:dk1>
        <a:lt1>
          <a:srgbClr val="FF99CC"/>
        </a:lt1>
        <a:dk2>
          <a:srgbClr val="1C1C1C"/>
        </a:dk2>
        <a:lt2>
          <a:srgbClr val="4D4D4D"/>
        </a:lt2>
        <a:accent1>
          <a:srgbClr val="FF0000"/>
        </a:accent1>
        <a:accent2>
          <a:srgbClr val="FF99CC"/>
        </a:accent2>
        <a:accent3>
          <a:srgbClr val="FFCAE2"/>
        </a:accent3>
        <a:accent4>
          <a:srgbClr val="000000"/>
        </a:accent4>
        <a:accent5>
          <a:srgbClr val="FFAAAA"/>
        </a:accent5>
        <a:accent6>
          <a:srgbClr val="E78AB9"/>
        </a:accent6>
        <a:hlink>
          <a:srgbClr val="9933FF"/>
        </a:hlink>
        <a:folHlink>
          <a:srgbClr val="44C63A"/>
        </a:folHlink>
      </a:clrScheme>
      <a:clrMap bg1="lt1" tx1="dk1" bg2="lt2" tx2="dk2" accent1="accent1" accent2="accent2" accent3="accent3" accent4="accent4" accent5="accent5" accent6="accent6" hlink="hlink" folHlink="folHlink"/>
    </a:extraClrScheme>
    <a:extraClrScheme>
      <a:clrScheme name="2_colormaster 15">
        <a:dk1>
          <a:srgbClr val="C0C0C0"/>
        </a:dk1>
        <a:lt1>
          <a:srgbClr val="FFFFFF"/>
        </a:lt1>
        <a:dk2>
          <a:srgbClr val="000000"/>
        </a:dk2>
        <a:lt2>
          <a:srgbClr val="DDDDDD"/>
        </a:lt2>
        <a:accent1>
          <a:srgbClr val="4D4D4D"/>
        </a:accent1>
        <a:accent2>
          <a:srgbClr val="C0C0C0"/>
        </a:accent2>
        <a:accent3>
          <a:srgbClr val="AAAAAA"/>
        </a:accent3>
        <a:accent4>
          <a:srgbClr val="DADADA"/>
        </a:accent4>
        <a:accent5>
          <a:srgbClr val="B2B2B2"/>
        </a:accent5>
        <a:accent6>
          <a:srgbClr val="AEAEAE"/>
        </a:accent6>
        <a:hlink>
          <a:srgbClr val="777777"/>
        </a:hlink>
        <a:folHlink>
          <a:srgbClr val="FFFFFF"/>
        </a:folHlink>
      </a:clrScheme>
      <a:clrMap bg1="dk2" tx1="lt1" bg2="dk1" tx2="lt2" accent1="accent1" accent2="accent2" accent3="accent3" accent4="accent4" accent5="accent5" accent6="accent6" hlink="hlink" folHlink="folHlink"/>
    </a:extraClrScheme>
    <a:extraClrScheme>
      <a:clrScheme name="2_colormaster 16">
        <a:dk1>
          <a:srgbClr val="000000"/>
        </a:dk1>
        <a:lt1>
          <a:srgbClr val="FFFFFF"/>
        </a:lt1>
        <a:dk2>
          <a:srgbClr val="1C1C1C"/>
        </a:dk2>
        <a:lt2>
          <a:srgbClr val="4D4D4D"/>
        </a:lt2>
        <a:accent1>
          <a:srgbClr val="4D4D4D"/>
        </a:accent1>
        <a:accent2>
          <a:srgbClr val="DDDDDD"/>
        </a:accent2>
        <a:accent3>
          <a:srgbClr val="FFFFFF"/>
        </a:accent3>
        <a:accent4>
          <a:srgbClr val="000000"/>
        </a:accent4>
        <a:accent5>
          <a:srgbClr val="B2B2B2"/>
        </a:accent5>
        <a:accent6>
          <a:srgbClr val="C8C8C8"/>
        </a:accent6>
        <a:hlink>
          <a:srgbClr val="808080"/>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heme5">
  <a:themeElements>
    <a:clrScheme name="Blue Template-Template">
      <a:dk1>
        <a:srgbClr val="000000"/>
      </a:dk1>
      <a:lt1>
        <a:srgbClr val="FFFFFF"/>
      </a:lt1>
      <a:dk2>
        <a:srgbClr val="050595"/>
      </a:dk2>
      <a:lt2>
        <a:srgbClr val="FFFF99"/>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Trebuchet MS"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5.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Theme21</Template>
  <TotalTime>2173</TotalTime>
  <Words>920</Words>
  <Application>Microsoft Office PowerPoint</Application>
  <PresentationFormat>On-screen Show (4:3)</PresentationFormat>
  <Paragraphs>234</Paragraphs>
  <Slides>46</Slides>
  <Notes>1</Notes>
  <HiddenSlides>1</HiddenSlides>
  <MMClips>0</MMClips>
  <ScaleCrop>false</ScaleCrop>
  <HeadingPairs>
    <vt:vector size="4" baseType="variant">
      <vt:variant>
        <vt:lpstr>Theme</vt:lpstr>
      </vt:variant>
      <vt:variant>
        <vt:i4>5</vt:i4>
      </vt:variant>
      <vt:variant>
        <vt:lpstr>Slide Titles</vt:lpstr>
      </vt:variant>
      <vt:variant>
        <vt:i4>46</vt:i4>
      </vt:variant>
    </vt:vector>
  </HeadingPairs>
  <TitlesOfParts>
    <vt:vector size="51" baseType="lpstr">
      <vt:lpstr>Theme21</vt:lpstr>
      <vt:lpstr>1_colormaster</vt:lpstr>
      <vt:lpstr>2_colormaster</vt:lpstr>
      <vt:lpstr>Theme5</vt:lpstr>
      <vt:lpstr>White with Courier font for code slides</vt:lpstr>
      <vt:lpstr>Demography - 3</vt:lpstr>
      <vt:lpstr>The Demographic Transition</vt:lpstr>
      <vt:lpstr>The Demographic Transition……</vt:lpstr>
      <vt:lpstr>Slide 4</vt:lpstr>
      <vt:lpstr>Slide 5</vt:lpstr>
      <vt:lpstr>Slide 6</vt:lpstr>
      <vt:lpstr>Slide 7</vt:lpstr>
      <vt:lpstr>Slide 8</vt:lpstr>
      <vt:lpstr>Demographic Transition &amp; Corresponding Population Pyramids</vt:lpstr>
      <vt:lpstr>Slide 10</vt:lpstr>
      <vt:lpstr>Slide 11</vt:lpstr>
      <vt:lpstr>Slide 12</vt:lpstr>
      <vt:lpstr>Slide 13</vt:lpstr>
      <vt:lpstr>Slide 14</vt:lpstr>
      <vt:lpstr>Slide 15</vt:lpstr>
      <vt:lpstr>Slide 16</vt:lpstr>
      <vt:lpstr>Slide 17</vt:lpstr>
      <vt:lpstr>Beyond Transition</vt:lpstr>
      <vt:lpstr>Communicable &amp;  Non- Communicable Disease Comparison with  Stages of Demographic Transition </vt:lpstr>
      <vt:lpstr>Slide 20</vt:lpstr>
      <vt:lpstr>Replacement level Fertility</vt:lpstr>
      <vt:lpstr>Population Momentum</vt:lpstr>
      <vt:lpstr>Slide 23</vt:lpstr>
      <vt:lpstr>Demographic Trap – Example </vt:lpstr>
      <vt:lpstr>Epidemiologic Transition</vt:lpstr>
      <vt:lpstr>Slide 26</vt:lpstr>
      <vt:lpstr>Urbanization &amp; Distribution</vt:lpstr>
      <vt:lpstr>Urbanization and Distribution</vt:lpstr>
      <vt:lpstr>Urban</vt:lpstr>
      <vt:lpstr>Slide 30</vt:lpstr>
      <vt:lpstr>PERCENT URBAN</vt:lpstr>
      <vt:lpstr>Push and pull factors</vt:lpstr>
      <vt:lpstr>Push Factors</vt:lpstr>
      <vt:lpstr>Valid under abnormal conditions</vt:lpstr>
      <vt:lpstr>Natural calamities </vt:lpstr>
      <vt:lpstr>The pull factors are:</vt:lpstr>
      <vt:lpstr>Slide 37</vt:lpstr>
      <vt:lpstr>Effects of Urbanization  </vt:lpstr>
      <vt:lpstr>Census</vt:lpstr>
      <vt:lpstr>CENSUS</vt:lpstr>
      <vt:lpstr>METHODS</vt:lpstr>
      <vt:lpstr>Types of Census</vt:lpstr>
      <vt:lpstr>Information  from  Census</vt:lpstr>
      <vt:lpstr>b. Crude birth rate</vt:lpstr>
      <vt:lpstr>Slide 45</vt:lpstr>
      <vt:lpstr>Entertainment</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Demography - 3</dc:title>
  <dc:creator>Fawad</dc:creator>
  <cp:lastModifiedBy>husnain</cp:lastModifiedBy>
  <cp:revision>27</cp:revision>
  <dcterms:created xsi:type="dcterms:W3CDTF">2013-01-12T04:04:22Z</dcterms:created>
  <dcterms:modified xsi:type="dcterms:W3CDTF">2013-01-17T04:58:44Z</dcterms:modified>
</cp:coreProperties>
</file>